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1"/>
  </p:notesMasterIdLst>
  <p:handoutMasterIdLst>
    <p:handoutMasterId r:id="rId42"/>
  </p:handout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83" r:id="rId14"/>
    <p:sldId id="465" r:id="rId15"/>
    <p:sldId id="466" r:id="rId16"/>
    <p:sldId id="467" r:id="rId17"/>
    <p:sldId id="468" r:id="rId18"/>
    <p:sldId id="469" r:id="rId19"/>
    <p:sldId id="470" r:id="rId20"/>
    <p:sldId id="471" r:id="rId21"/>
    <p:sldId id="472" r:id="rId22"/>
    <p:sldId id="473" r:id="rId23"/>
    <p:sldId id="474" r:id="rId24"/>
    <p:sldId id="475" r:id="rId25"/>
    <p:sldId id="476" r:id="rId26"/>
    <p:sldId id="478" r:id="rId27"/>
    <p:sldId id="477" r:id="rId28"/>
    <p:sldId id="479" r:id="rId29"/>
    <p:sldId id="481" r:id="rId30"/>
    <p:sldId id="480" r:id="rId31"/>
    <p:sldId id="482" r:id="rId32"/>
    <p:sldId id="484" r:id="rId33"/>
    <p:sldId id="485" r:id="rId34"/>
    <p:sldId id="486" r:id="rId35"/>
    <p:sldId id="487" r:id="rId36"/>
    <p:sldId id="488" r:id="rId37"/>
    <p:sldId id="489" r:id="rId38"/>
    <p:sldId id="490" r:id="rId39"/>
    <p:sldId id="491" r:id="rId40"/>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63" autoAdjust="0"/>
    <p:restoredTop sz="94709" autoAdjust="0"/>
  </p:normalViewPr>
  <p:slideViewPr>
    <p:cSldViewPr>
      <p:cViewPr varScale="1">
        <p:scale>
          <a:sx n="147" d="100"/>
          <a:sy n="147" d="100"/>
        </p:scale>
        <p:origin x="2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251594E2-F988-104F-87DE-422D7B93124D}"/>
    <pc:docChg chg="undo custSel addSld modSld">
      <pc:chgData name="Kun Suo" userId="41c30799-3a2b-4880-86a3-8488be07954a" providerId="ADAL" clId="{251594E2-F988-104F-87DE-422D7B93124D}" dt="2019-12-13T21:13:52.055" v="3958" actId="14734"/>
      <pc:docMkLst>
        <pc:docMk/>
      </pc:docMkLst>
      <pc:sldChg chg="modSp">
        <pc:chgData name="Kun Suo" userId="41c30799-3a2b-4880-86a3-8488be07954a" providerId="ADAL" clId="{251594E2-F988-104F-87DE-422D7B93124D}" dt="2019-12-13T20:33:39.065" v="2333" actId="20577"/>
        <pc:sldMkLst>
          <pc:docMk/>
          <pc:sldMk cId="0" sldId="256"/>
        </pc:sldMkLst>
        <pc:spChg chg="mod">
          <ac:chgData name="Kun Suo" userId="41c30799-3a2b-4880-86a3-8488be07954a" providerId="ADAL" clId="{251594E2-F988-104F-87DE-422D7B93124D}" dt="2019-12-13T20:33:39.065" v="2333" actId="20577"/>
          <ac:spMkLst>
            <pc:docMk/>
            <pc:sldMk cId="0" sldId="256"/>
            <ac:spMk id="2" creationId="{00000000-0000-0000-0000-000000000000}"/>
          </ac:spMkLst>
        </pc:spChg>
      </pc:sldChg>
      <pc:sldChg chg="modSp">
        <pc:chgData name="Kun Suo" userId="41c30799-3a2b-4880-86a3-8488be07954a" providerId="ADAL" clId="{251594E2-F988-104F-87DE-422D7B93124D}" dt="2019-12-13T02:24:29.652" v="77" actId="20577"/>
        <pc:sldMkLst>
          <pc:docMk/>
          <pc:sldMk cId="2124369641" sldId="455"/>
        </pc:sldMkLst>
        <pc:spChg chg="mod">
          <ac:chgData name="Kun Suo" userId="41c30799-3a2b-4880-86a3-8488be07954a" providerId="ADAL" clId="{251594E2-F988-104F-87DE-422D7B93124D}" dt="2019-12-13T02:24:29.652" v="77" actId="20577"/>
          <ac:spMkLst>
            <pc:docMk/>
            <pc:sldMk cId="2124369641" sldId="455"/>
            <ac:spMk id="2" creationId="{FFC2855A-DEE2-0D40-A6B6-D55DE7EB2980}"/>
          </ac:spMkLst>
        </pc:spChg>
        <pc:spChg chg="mod">
          <ac:chgData name="Kun Suo" userId="41c30799-3a2b-4880-86a3-8488be07954a" providerId="ADAL" clId="{251594E2-F988-104F-87DE-422D7B93124D}" dt="2019-12-13T02:24:14.659" v="48" actId="14100"/>
          <ac:spMkLst>
            <pc:docMk/>
            <pc:sldMk cId="2124369641" sldId="455"/>
            <ac:spMk id="6" creationId="{84ACBAF7-8B38-FB46-A0A9-659634E70926}"/>
          </ac:spMkLst>
        </pc:spChg>
      </pc:sldChg>
      <pc:sldChg chg="addSp modSp add">
        <pc:chgData name="Kun Suo" userId="41c30799-3a2b-4880-86a3-8488be07954a" providerId="ADAL" clId="{251594E2-F988-104F-87DE-422D7B93124D}" dt="2019-12-13T02:27:42.332" v="127" actId="1076"/>
        <pc:sldMkLst>
          <pc:docMk/>
          <pc:sldMk cId="3150815483" sldId="456"/>
        </pc:sldMkLst>
        <pc:spChg chg="mod">
          <ac:chgData name="Kun Suo" userId="41c30799-3a2b-4880-86a3-8488be07954a" providerId="ADAL" clId="{251594E2-F988-104F-87DE-422D7B93124D}" dt="2019-12-13T02:24:59.847" v="78"/>
          <ac:spMkLst>
            <pc:docMk/>
            <pc:sldMk cId="3150815483" sldId="456"/>
            <ac:spMk id="2" creationId="{8263E868-8A3F-534E-B75D-88895AAE73A4}"/>
          </ac:spMkLst>
        </pc:spChg>
        <pc:spChg chg="mod">
          <ac:chgData name="Kun Suo" userId="41c30799-3a2b-4880-86a3-8488be07954a" providerId="ADAL" clId="{251594E2-F988-104F-87DE-422D7B93124D}" dt="2019-12-13T02:25:42.261" v="90" actId="27636"/>
          <ac:spMkLst>
            <pc:docMk/>
            <pc:sldMk cId="3150815483" sldId="456"/>
            <ac:spMk id="5" creationId="{EE371D9C-862B-874A-A467-00E1B9E9A602}"/>
          </ac:spMkLst>
        </pc:spChg>
        <pc:spChg chg="add mod">
          <ac:chgData name="Kun Suo" userId="41c30799-3a2b-4880-86a3-8488be07954a" providerId="ADAL" clId="{251594E2-F988-104F-87DE-422D7B93124D}" dt="2019-12-13T02:27:18.483" v="114" actId="20577"/>
          <ac:spMkLst>
            <pc:docMk/>
            <pc:sldMk cId="3150815483" sldId="456"/>
            <ac:spMk id="9" creationId="{3B686E95-C331-904A-A5A0-0313224D68E2}"/>
          </ac:spMkLst>
        </pc:spChg>
        <pc:spChg chg="add mod">
          <ac:chgData name="Kun Suo" userId="41c30799-3a2b-4880-86a3-8488be07954a" providerId="ADAL" clId="{251594E2-F988-104F-87DE-422D7B93124D}" dt="2019-12-13T02:27:42.332" v="127" actId="1076"/>
          <ac:spMkLst>
            <pc:docMk/>
            <pc:sldMk cId="3150815483" sldId="456"/>
            <ac:spMk id="10" creationId="{C25179F8-BEA1-9B4D-AC48-B4AA68CE23F1}"/>
          </ac:spMkLst>
        </pc:spChg>
        <pc:picChg chg="add mod">
          <ac:chgData name="Kun Suo" userId="41c30799-3a2b-4880-86a3-8488be07954a" providerId="ADAL" clId="{251594E2-F988-104F-87DE-422D7B93124D}" dt="2019-12-13T02:26:42.068" v="93" actId="1076"/>
          <ac:picMkLst>
            <pc:docMk/>
            <pc:sldMk cId="3150815483" sldId="456"/>
            <ac:picMk id="6" creationId="{4F772C4B-23AC-B442-B3C9-BC412DC5A677}"/>
          </ac:picMkLst>
        </pc:picChg>
        <pc:picChg chg="add mod">
          <ac:chgData name="Kun Suo" userId="41c30799-3a2b-4880-86a3-8488be07954a" providerId="ADAL" clId="{251594E2-F988-104F-87DE-422D7B93124D}" dt="2019-12-13T02:27:10.052" v="101" actId="1076"/>
          <ac:picMkLst>
            <pc:docMk/>
            <pc:sldMk cId="3150815483" sldId="456"/>
            <ac:picMk id="7" creationId="{E47254F3-BB5D-7E44-B503-45399B522D31}"/>
          </ac:picMkLst>
        </pc:picChg>
        <pc:picChg chg="add mod">
          <ac:chgData name="Kun Suo" userId="41c30799-3a2b-4880-86a3-8488be07954a" providerId="ADAL" clId="{251594E2-F988-104F-87DE-422D7B93124D}" dt="2019-12-13T02:27:36.484" v="126" actId="1076"/>
          <ac:picMkLst>
            <pc:docMk/>
            <pc:sldMk cId="3150815483" sldId="456"/>
            <ac:picMk id="8" creationId="{61A013F5-265F-D642-808E-71F399748835}"/>
          </ac:picMkLst>
        </pc:picChg>
      </pc:sldChg>
      <pc:sldChg chg="addSp modSp add">
        <pc:chgData name="Kun Suo" userId="41c30799-3a2b-4880-86a3-8488be07954a" providerId="ADAL" clId="{251594E2-F988-104F-87DE-422D7B93124D}" dt="2019-12-13T02:28:35.932" v="148" actId="1076"/>
        <pc:sldMkLst>
          <pc:docMk/>
          <pc:sldMk cId="3341880285" sldId="457"/>
        </pc:sldMkLst>
        <pc:spChg chg="mod">
          <ac:chgData name="Kun Suo" userId="41c30799-3a2b-4880-86a3-8488be07954a" providerId="ADAL" clId="{251594E2-F988-104F-87DE-422D7B93124D}" dt="2019-12-13T02:28:08.575" v="133" actId="20577"/>
          <ac:spMkLst>
            <pc:docMk/>
            <pc:sldMk cId="3341880285" sldId="457"/>
            <ac:spMk id="2" creationId="{05E8D97A-E3CA-B24B-90B3-479434D9C145}"/>
          </ac:spMkLst>
        </pc:spChg>
        <pc:spChg chg="mod">
          <ac:chgData name="Kun Suo" userId="41c30799-3a2b-4880-86a3-8488be07954a" providerId="ADAL" clId="{251594E2-F988-104F-87DE-422D7B93124D}" dt="2019-12-13T02:28:15.480" v="145" actId="20577"/>
          <ac:spMkLst>
            <pc:docMk/>
            <pc:sldMk cId="3341880285" sldId="457"/>
            <ac:spMk id="5" creationId="{DB27C612-A897-0E4E-B705-F3B138C8B4E8}"/>
          </ac:spMkLst>
        </pc:spChg>
        <pc:picChg chg="add mod">
          <ac:chgData name="Kun Suo" userId="41c30799-3a2b-4880-86a3-8488be07954a" providerId="ADAL" clId="{251594E2-F988-104F-87DE-422D7B93124D}" dt="2019-12-13T02:28:35.932" v="148" actId="1076"/>
          <ac:picMkLst>
            <pc:docMk/>
            <pc:sldMk cId="3341880285" sldId="457"/>
            <ac:picMk id="6" creationId="{C0F93B3F-1059-FD47-B6F5-FEFD76A084F0}"/>
          </ac:picMkLst>
        </pc:picChg>
      </pc:sldChg>
      <pc:sldChg chg="addSp modSp add">
        <pc:chgData name="Kun Suo" userId="41c30799-3a2b-4880-86a3-8488be07954a" providerId="ADAL" clId="{251594E2-F988-104F-87DE-422D7B93124D}" dt="2019-12-13T02:35:59.110" v="242" actId="1076"/>
        <pc:sldMkLst>
          <pc:docMk/>
          <pc:sldMk cId="2357847217" sldId="458"/>
        </pc:sldMkLst>
        <pc:spChg chg="mod">
          <ac:chgData name="Kun Suo" userId="41c30799-3a2b-4880-86a3-8488be07954a" providerId="ADAL" clId="{251594E2-F988-104F-87DE-422D7B93124D}" dt="2019-12-13T02:29:04.621" v="203" actId="20577"/>
          <ac:spMkLst>
            <pc:docMk/>
            <pc:sldMk cId="2357847217" sldId="458"/>
            <ac:spMk id="2" creationId="{45A07F35-9EC4-CC4E-A14D-1B4E49A2E096}"/>
          </ac:spMkLst>
        </pc:spChg>
        <pc:spChg chg="mod">
          <ac:chgData name="Kun Suo" userId="41c30799-3a2b-4880-86a3-8488be07954a" providerId="ADAL" clId="{251594E2-F988-104F-87DE-422D7B93124D}" dt="2019-12-13T02:35:31.830" v="239" actId="14100"/>
          <ac:spMkLst>
            <pc:docMk/>
            <pc:sldMk cId="2357847217" sldId="458"/>
            <ac:spMk id="5" creationId="{C1704E73-CEF2-154A-A070-430D26F3A055}"/>
          </ac:spMkLst>
        </pc:spChg>
        <pc:picChg chg="add mod">
          <ac:chgData name="Kun Suo" userId="41c30799-3a2b-4880-86a3-8488be07954a" providerId="ADAL" clId="{251594E2-F988-104F-87DE-422D7B93124D}" dt="2019-12-13T02:35:59.110" v="242" actId="1076"/>
          <ac:picMkLst>
            <pc:docMk/>
            <pc:sldMk cId="2357847217" sldId="458"/>
            <ac:picMk id="6" creationId="{FFDE1054-972D-7341-B04A-64EA481DB7FC}"/>
          </ac:picMkLst>
        </pc:picChg>
      </pc:sldChg>
      <pc:sldChg chg="addSp delSp modSp add">
        <pc:chgData name="Kun Suo" userId="41c30799-3a2b-4880-86a3-8488be07954a" providerId="ADAL" clId="{251594E2-F988-104F-87DE-422D7B93124D}" dt="2019-12-13T02:40:02.151" v="302" actId="1076"/>
        <pc:sldMkLst>
          <pc:docMk/>
          <pc:sldMk cId="796503367" sldId="459"/>
        </pc:sldMkLst>
        <pc:spChg chg="mod">
          <ac:chgData name="Kun Suo" userId="41c30799-3a2b-4880-86a3-8488be07954a" providerId="ADAL" clId="{251594E2-F988-104F-87DE-422D7B93124D}" dt="2019-12-13T02:36:08.063" v="244"/>
          <ac:spMkLst>
            <pc:docMk/>
            <pc:sldMk cId="796503367" sldId="459"/>
            <ac:spMk id="2" creationId="{7FF52FDC-BF02-D74B-8575-6CFA546C6A7B}"/>
          </ac:spMkLst>
        </pc:spChg>
        <pc:spChg chg="del">
          <ac:chgData name="Kun Suo" userId="41c30799-3a2b-4880-86a3-8488be07954a" providerId="ADAL" clId="{251594E2-F988-104F-87DE-422D7B93124D}" dt="2019-12-13T02:36:43.488" v="249" actId="478"/>
          <ac:spMkLst>
            <pc:docMk/>
            <pc:sldMk cId="796503367" sldId="459"/>
            <ac:spMk id="5" creationId="{202AD615-36A2-E242-B0F4-870ED33E073A}"/>
          </ac:spMkLst>
        </pc:spChg>
        <pc:spChg chg="add mod">
          <ac:chgData name="Kun Suo" userId="41c30799-3a2b-4880-86a3-8488be07954a" providerId="ADAL" clId="{251594E2-F988-104F-87DE-422D7B93124D}" dt="2019-12-13T02:39:29.183" v="290" actId="1076"/>
          <ac:spMkLst>
            <pc:docMk/>
            <pc:sldMk cId="796503367" sldId="459"/>
            <ac:spMk id="16" creationId="{E9C49D9A-2E5B-5E4E-A369-BF00C829D1CB}"/>
          </ac:spMkLst>
        </pc:spChg>
        <pc:spChg chg="add mod">
          <ac:chgData name="Kun Suo" userId="41c30799-3a2b-4880-86a3-8488be07954a" providerId="ADAL" clId="{251594E2-F988-104F-87DE-422D7B93124D}" dt="2019-12-13T02:39:52.999" v="298" actId="1076"/>
          <ac:spMkLst>
            <pc:docMk/>
            <pc:sldMk cId="796503367" sldId="459"/>
            <ac:spMk id="17" creationId="{153B75A1-9103-BB42-8505-9E91795C6C97}"/>
          </ac:spMkLst>
        </pc:spChg>
        <pc:spChg chg="add mod">
          <ac:chgData name="Kun Suo" userId="41c30799-3a2b-4880-86a3-8488be07954a" providerId="ADAL" clId="{251594E2-F988-104F-87DE-422D7B93124D}" dt="2019-12-13T02:39:38.263" v="294" actId="1076"/>
          <ac:spMkLst>
            <pc:docMk/>
            <pc:sldMk cId="796503367" sldId="459"/>
            <ac:spMk id="18" creationId="{D4F5BC13-1438-994B-92F9-E9DEF3F359F5}"/>
          </ac:spMkLst>
        </pc:spChg>
        <pc:spChg chg="add mod">
          <ac:chgData name="Kun Suo" userId="41c30799-3a2b-4880-86a3-8488be07954a" providerId="ADAL" clId="{251594E2-F988-104F-87DE-422D7B93124D}" dt="2019-12-13T02:39:34.337" v="293" actId="20577"/>
          <ac:spMkLst>
            <pc:docMk/>
            <pc:sldMk cId="796503367" sldId="459"/>
            <ac:spMk id="19" creationId="{2F836E0A-B862-1846-83CC-2AAC45213154}"/>
          </ac:spMkLst>
        </pc:spChg>
        <pc:spChg chg="add mod">
          <ac:chgData name="Kun Suo" userId="41c30799-3a2b-4880-86a3-8488be07954a" providerId="ADAL" clId="{251594E2-F988-104F-87DE-422D7B93124D}" dt="2019-12-13T02:39:45.815" v="296" actId="1076"/>
          <ac:spMkLst>
            <pc:docMk/>
            <pc:sldMk cId="796503367" sldId="459"/>
            <ac:spMk id="20" creationId="{5A001AAE-ADF9-8D41-9C76-F63201B74CD3}"/>
          </ac:spMkLst>
        </pc:spChg>
        <pc:spChg chg="add mod">
          <ac:chgData name="Kun Suo" userId="41c30799-3a2b-4880-86a3-8488be07954a" providerId="ADAL" clId="{251594E2-F988-104F-87DE-422D7B93124D}" dt="2019-12-13T02:40:02.151" v="302" actId="1076"/>
          <ac:spMkLst>
            <pc:docMk/>
            <pc:sldMk cId="796503367" sldId="459"/>
            <ac:spMk id="21" creationId="{6E07ED6C-5FDB-CD42-A040-9B429DBF10A9}"/>
          </ac:spMkLst>
        </pc:spChg>
        <pc:picChg chg="add mod">
          <ac:chgData name="Kun Suo" userId="41c30799-3a2b-4880-86a3-8488be07954a" providerId="ADAL" clId="{251594E2-F988-104F-87DE-422D7B93124D}" dt="2019-12-13T02:36:41.262" v="248" actId="1076"/>
          <ac:picMkLst>
            <pc:docMk/>
            <pc:sldMk cId="796503367" sldId="459"/>
            <ac:picMk id="6" creationId="{D8A1D2B6-FE26-E84A-8F19-FD63393614AD}"/>
          </ac:picMkLst>
        </pc:picChg>
        <pc:picChg chg="add mod">
          <ac:chgData name="Kun Suo" userId="41c30799-3a2b-4880-86a3-8488be07954a" providerId="ADAL" clId="{251594E2-F988-104F-87DE-422D7B93124D}" dt="2019-12-13T02:37:20.062" v="252" actId="1076"/>
          <ac:picMkLst>
            <pc:docMk/>
            <pc:sldMk cId="796503367" sldId="459"/>
            <ac:picMk id="7" creationId="{BD14FCE0-FB44-B34D-A02E-B17E055BF9C7}"/>
          </ac:picMkLst>
        </pc:picChg>
        <pc:picChg chg="add mod">
          <ac:chgData name="Kun Suo" userId="41c30799-3a2b-4880-86a3-8488be07954a" providerId="ADAL" clId="{251594E2-F988-104F-87DE-422D7B93124D}" dt="2019-12-13T02:37:22.527" v="254" actId="1076"/>
          <ac:picMkLst>
            <pc:docMk/>
            <pc:sldMk cId="796503367" sldId="459"/>
            <ac:picMk id="8" creationId="{4361C850-54DA-E64D-8967-66F6448030C1}"/>
          </ac:picMkLst>
        </pc:picChg>
        <pc:picChg chg="add mod">
          <ac:chgData name="Kun Suo" userId="41c30799-3a2b-4880-86a3-8488be07954a" providerId="ADAL" clId="{251594E2-F988-104F-87DE-422D7B93124D}" dt="2019-12-13T02:39:58.573" v="301" actId="1076"/>
          <ac:picMkLst>
            <pc:docMk/>
            <pc:sldMk cId="796503367" sldId="459"/>
            <ac:picMk id="9" creationId="{90072C0D-B839-1347-8216-14E6E896D5D3}"/>
          </ac:picMkLst>
        </pc:picChg>
        <pc:picChg chg="add del">
          <ac:chgData name="Kun Suo" userId="41c30799-3a2b-4880-86a3-8488be07954a" providerId="ADAL" clId="{251594E2-F988-104F-87DE-422D7B93124D}" dt="2019-12-13T02:37:50.050" v="258" actId="478"/>
          <ac:picMkLst>
            <pc:docMk/>
            <pc:sldMk cId="796503367" sldId="459"/>
            <ac:picMk id="10" creationId="{FDBD4D24-8379-CF4A-9039-3A4944B6485C}"/>
          </ac:picMkLst>
        </pc:picChg>
        <pc:picChg chg="add mod">
          <ac:chgData name="Kun Suo" userId="41c30799-3a2b-4880-86a3-8488be07954a" providerId="ADAL" clId="{251594E2-F988-104F-87DE-422D7B93124D}" dt="2019-12-13T02:38:00.887" v="261" actId="1076"/>
          <ac:picMkLst>
            <pc:docMk/>
            <pc:sldMk cId="796503367" sldId="459"/>
            <ac:picMk id="11" creationId="{7719F877-DEA8-F549-A50E-0355BD46CA08}"/>
          </ac:picMkLst>
        </pc:picChg>
        <pc:picChg chg="add mod">
          <ac:chgData name="Kun Suo" userId="41c30799-3a2b-4880-86a3-8488be07954a" providerId="ADAL" clId="{251594E2-F988-104F-87DE-422D7B93124D}" dt="2019-12-13T02:38:03.679" v="263" actId="1076"/>
          <ac:picMkLst>
            <pc:docMk/>
            <pc:sldMk cId="796503367" sldId="459"/>
            <ac:picMk id="12" creationId="{4ADE4D1A-E36C-C947-ADC8-C3CA7E911692}"/>
          </ac:picMkLst>
        </pc:picChg>
        <pc:picChg chg="add mod">
          <ac:chgData name="Kun Suo" userId="41c30799-3a2b-4880-86a3-8488be07954a" providerId="ADAL" clId="{251594E2-F988-104F-87DE-422D7B93124D}" dt="2019-12-13T02:39:49.719" v="297" actId="1076"/>
          <ac:picMkLst>
            <pc:docMk/>
            <pc:sldMk cId="796503367" sldId="459"/>
            <ac:picMk id="13" creationId="{01F8C4E3-9700-BE47-8638-50FA49B7F205}"/>
          </ac:picMkLst>
        </pc:picChg>
        <pc:picChg chg="add del mod">
          <ac:chgData name="Kun Suo" userId="41c30799-3a2b-4880-86a3-8488be07954a" providerId="ADAL" clId="{251594E2-F988-104F-87DE-422D7B93124D}" dt="2019-12-13T02:38:37.159" v="269" actId="478"/>
          <ac:picMkLst>
            <pc:docMk/>
            <pc:sldMk cId="796503367" sldId="459"/>
            <ac:picMk id="14" creationId="{41EE6EE0-8AC3-A545-A067-A3461FEFC9EB}"/>
          </ac:picMkLst>
        </pc:picChg>
        <pc:picChg chg="add mod">
          <ac:chgData name="Kun Suo" userId="41c30799-3a2b-4880-86a3-8488be07954a" providerId="ADAL" clId="{251594E2-F988-104F-87DE-422D7B93124D}" dt="2019-12-13T02:38:51.375" v="274" actId="1076"/>
          <ac:picMkLst>
            <pc:docMk/>
            <pc:sldMk cId="796503367" sldId="459"/>
            <ac:picMk id="15" creationId="{753504E1-E9D4-6E49-84EE-178FB760FBF9}"/>
          </ac:picMkLst>
        </pc:picChg>
      </pc:sldChg>
      <pc:sldChg chg="modSp add">
        <pc:chgData name="Kun Suo" userId="41c30799-3a2b-4880-86a3-8488be07954a" providerId="ADAL" clId="{251594E2-F988-104F-87DE-422D7B93124D}" dt="2019-12-13T02:40:49.501" v="317" actId="1076"/>
        <pc:sldMkLst>
          <pc:docMk/>
          <pc:sldMk cId="595906214" sldId="460"/>
        </pc:sldMkLst>
        <pc:spChg chg="mod">
          <ac:chgData name="Kun Suo" userId="41c30799-3a2b-4880-86a3-8488be07954a" providerId="ADAL" clId="{251594E2-F988-104F-87DE-422D7B93124D}" dt="2019-12-13T02:40:25.342" v="305" actId="20577"/>
          <ac:spMkLst>
            <pc:docMk/>
            <pc:sldMk cId="595906214" sldId="460"/>
            <ac:spMk id="16" creationId="{E9C49D9A-2E5B-5E4E-A369-BF00C829D1CB}"/>
          </ac:spMkLst>
        </pc:spChg>
        <pc:spChg chg="mod">
          <ac:chgData name="Kun Suo" userId="41c30799-3a2b-4880-86a3-8488be07954a" providerId="ADAL" clId="{251594E2-F988-104F-87DE-422D7B93124D}" dt="2019-12-13T02:40:47.039" v="316" actId="1076"/>
          <ac:spMkLst>
            <pc:docMk/>
            <pc:sldMk cId="595906214" sldId="460"/>
            <ac:spMk id="19" creationId="{2F836E0A-B862-1846-83CC-2AAC45213154}"/>
          </ac:spMkLst>
        </pc:spChg>
        <pc:spChg chg="mod">
          <ac:chgData name="Kun Suo" userId="41c30799-3a2b-4880-86a3-8488be07954a" providerId="ADAL" clId="{251594E2-F988-104F-87DE-422D7B93124D}" dt="2019-12-13T02:40:49.501" v="317" actId="1076"/>
          <ac:spMkLst>
            <pc:docMk/>
            <pc:sldMk cId="595906214" sldId="460"/>
            <ac:spMk id="20" creationId="{5A001AAE-ADF9-8D41-9C76-F63201B74CD3}"/>
          </ac:spMkLst>
        </pc:spChg>
        <pc:spChg chg="mod">
          <ac:chgData name="Kun Suo" userId="41c30799-3a2b-4880-86a3-8488be07954a" providerId="ADAL" clId="{251594E2-F988-104F-87DE-422D7B93124D}" dt="2019-12-13T02:40:42.094" v="315" actId="1076"/>
          <ac:spMkLst>
            <pc:docMk/>
            <pc:sldMk cId="595906214" sldId="460"/>
            <ac:spMk id="21" creationId="{6E07ED6C-5FDB-CD42-A040-9B429DBF10A9}"/>
          </ac:spMkLst>
        </pc:spChg>
      </pc:sldChg>
      <pc:sldChg chg="modSp add">
        <pc:chgData name="Kun Suo" userId="41c30799-3a2b-4880-86a3-8488be07954a" providerId="ADAL" clId="{251594E2-F988-104F-87DE-422D7B93124D}" dt="2019-12-13T02:43:09.586" v="434" actId="20577"/>
        <pc:sldMkLst>
          <pc:docMk/>
          <pc:sldMk cId="3140669610" sldId="461"/>
        </pc:sldMkLst>
        <pc:spChg chg="mod">
          <ac:chgData name="Kun Suo" userId="41c30799-3a2b-4880-86a3-8488be07954a" providerId="ADAL" clId="{251594E2-F988-104F-87DE-422D7B93124D}" dt="2019-12-13T02:41:17.727" v="330" actId="20577"/>
          <ac:spMkLst>
            <pc:docMk/>
            <pc:sldMk cId="3140669610" sldId="461"/>
            <ac:spMk id="2" creationId="{71B1B2ED-438C-CC48-A6DB-6CDD241E5B36}"/>
          </ac:spMkLst>
        </pc:spChg>
        <pc:spChg chg="mod">
          <ac:chgData name="Kun Suo" userId="41c30799-3a2b-4880-86a3-8488be07954a" providerId="ADAL" clId="{251594E2-F988-104F-87DE-422D7B93124D}" dt="2019-12-13T02:43:09.586" v="434" actId="20577"/>
          <ac:spMkLst>
            <pc:docMk/>
            <pc:sldMk cId="3140669610" sldId="461"/>
            <ac:spMk id="5" creationId="{0C046187-632B-8F44-A7E7-190483181D84}"/>
          </ac:spMkLst>
        </pc:spChg>
      </pc:sldChg>
      <pc:sldChg chg="addSp delSp modSp add">
        <pc:chgData name="Kun Suo" userId="41c30799-3a2b-4880-86a3-8488be07954a" providerId="ADAL" clId="{251594E2-F988-104F-87DE-422D7B93124D}" dt="2019-12-13T02:45:31.471" v="507" actId="1076"/>
        <pc:sldMkLst>
          <pc:docMk/>
          <pc:sldMk cId="1326984095" sldId="462"/>
        </pc:sldMkLst>
        <pc:spChg chg="mod">
          <ac:chgData name="Kun Suo" userId="41c30799-3a2b-4880-86a3-8488be07954a" providerId="ADAL" clId="{251594E2-F988-104F-87DE-422D7B93124D}" dt="2019-12-13T02:44:03.179" v="479" actId="20577"/>
          <ac:spMkLst>
            <pc:docMk/>
            <pc:sldMk cId="1326984095" sldId="462"/>
            <ac:spMk id="2" creationId="{7FF52FDC-BF02-D74B-8575-6CFA546C6A7B}"/>
          </ac:spMkLst>
        </pc:spChg>
        <pc:spChg chg="add mod">
          <ac:chgData name="Kun Suo" userId="41c30799-3a2b-4880-86a3-8488be07954a" providerId="ADAL" clId="{251594E2-F988-104F-87DE-422D7B93124D}" dt="2019-12-13T02:45:16.432" v="500" actId="11529"/>
          <ac:spMkLst>
            <pc:docMk/>
            <pc:sldMk cId="1326984095" sldId="462"/>
            <ac:spMk id="5" creationId="{CCC4B627-96D7-2B4A-9BA2-86EDD69D3C71}"/>
          </ac:spMkLst>
        </pc:spChg>
        <pc:spChg chg="del">
          <ac:chgData name="Kun Suo" userId="41c30799-3a2b-4880-86a3-8488be07954a" providerId="ADAL" clId="{251594E2-F988-104F-87DE-422D7B93124D}" dt="2019-12-13T02:44:07.246" v="480" actId="478"/>
          <ac:spMkLst>
            <pc:docMk/>
            <pc:sldMk cId="1326984095" sldId="462"/>
            <ac:spMk id="16" creationId="{E9C49D9A-2E5B-5E4E-A369-BF00C829D1CB}"/>
          </ac:spMkLst>
        </pc:spChg>
        <pc:spChg chg="del">
          <ac:chgData name="Kun Suo" userId="41c30799-3a2b-4880-86a3-8488be07954a" providerId="ADAL" clId="{251594E2-F988-104F-87DE-422D7B93124D}" dt="2019-12-13T02:44:11.227" v="481" actId="478"/>
          <ac:spMkLst>
            <pc:docMk/>
            <pc:sldMk cId="1326984095" sldId="462"/>
            <ac:spMk id="17" creationId="{153B75A1-9103-BB42-8505-9E91795C6C97}"/>
          </ac:spMkLst>
        </pc:spChg>
        <pc:spChg chg="del">
          <ac:chgData name="Kun Suo" userId="41c30799-3a2b-4880-86a3-8488be07954a" providerId="ADAL" clId="{251594E2-F988-104F-87DE-422D7B93124D}" dt="2019-12-13T02:44:12.604" v="482" actId="478"/>
          <ac:spMkLst>
            <pc:docMk/>
            <pc:sldMk cId="1326984095" sldId="462"/>
            <ac:spMk id="18" creationId="{D4F5BC13-1438-994B-92F9-E9DEF3F359F5}"/>
          </ac:spMkLst>
        </pc:spChg>
        <pc:spChg chg="mod">
          <ac:chgData name="Kun Suo" userId="41c30799-3a2b-4880-86a3-8488be07954a" providerId="ADAL" clId="{251594E2-F988-104F-87DE-422D7B93124D}" dt="2019-12-13T02:44:53.633" v="497" actId="1076"/>
          <ac:spMkLst>
            <pc:docMk/>
            <pc:sldMk cId="1326984095" sldId="462"/>
            <ac:spMk id="19" creationId="{2F836E0A-B862-1846-83CC-2AAC45213154}"/>
          </ac:spMkLst>
        </pc:spChg>
        <pc:spChg chg="mod">
          <ac:chgData name="Kun Suo" userId="41c30799-3a2b-4880-86a3-8488be07954a" providerId="ADAL" clId="{251594E2-F988-104F-87DE-422D7B93124D}" dt="2019-12-13T02:44:53.633" v="497" actId="1076"/>
          <ac:spMkLst>
            <pc:docMk/>
            <pc:sldMk cId="1326984095" sldId="462"/>
            <ac:spMk id="20" creationId="{5A001AAE-ADF9-8D41-9C76-F63201B74CD3}"/>
          </ac:spMkLst>
        </pc:spChg>
        <pc:spChg chg="mod">
          <ac:chgData name="Kun Suo" userId="41c30799-3a2b-4880-86a3-8488be07954a" providerId="ADAL" clId="{251594E2-F988-104F-87DE-422D7B93124D}" dt="2019-12-13T02:44:53.633" v="497" actId="1076"/>
          <ac:spMkLst>
            <pc:docMk/>
            <pc:sldMk cId="1326984095" sldId="462"/>
            <ac:spMk id="21" creationId="{6E07ED6C-5FDB-CD42-A040-9B429DBF10A9}"/>
          </ac:spMkLst>
        </pc:spChg>
        <pc:spChg chg="add mod">
          <ac:chgData name="Kun Suo" userId="41c30799-3a2b-4880-86a3-8488be07954a" providerId="ADAL" clId="{251594E2-F988-104F-87DE-422D7B93124D}" dt="2019-12-13T02:45:25.224" v="504" actId="1076"/>
          <ac:spMkLst>
            <pc:docMk/>
            <pc:sldMk cId="1326984095" sldId="462"/>
            <ac:spMk id="24" creationId="{CB0A7F7E-B758-8547-97FD-67B833B6E700}"/>
          </ac:spMkLst>
        </pc:spChg>
        <pc:spChg chg="add mod">
          <ac:chgData name="Kun Suo" userId="41c30799-3a2b-4880-86a3-8488be07954a" providerId="ADAL" clId="{251594E2-F988-104F-87DE-422D7B93124D}" dt="2019-12-13T02:45:31.471" v="507" actId="1076"/>
          <ac:spMkLst>
            <pc:docMk/>
            <pc:sldMk cId="1326984095" sldId="462"/>
            <ac:spMk id="26" creationId="{28077DAA-06BC-284E-864D-2F460906644E}"/>
          </ac:spMkLst>
        </pc:spChg>
        <pc:picChg chg="mod">
          <ac:chgData name="Kun Suo" userId="41c30799-3a2b-4880-86a3-8488be07954a" providerId="ADAL" clId="{251594E2-F988-104F-87DE-422D7B93124D}" dt="2019-12-13T02:44:53.633" v="497" actId="1076"/>
          <ac:picMkLst>
            <pc:docMk/>
            <pc:sldMk cId="1326984095" sldId="462"/>
            <ac:picMk id="6" creationId="{D8A1D2B6-FE26-E84A-8F19-FD63393614AD}"/>
          </ac:picMkLst>
        </pc:picChg>
        <pc:picChg chg="mod">
          <ac:chgData name="Kun Suo" userId="41c30799-3a2b-4880-86a3-8488be07954a" providerId="ADAL" clId="{251594E2-F988-104F-87DE-422D7B93124D}" dt="2019-12-13T02:44:53.633" v="497" actId="1076"/>
          <ac:picMkLst>
            <pc:docMk/>
            <pc:sldMk cId="1326984095" sldId="462"/>
            <ac:picMk id="7" creationId="{BD14FCE0-FB44-B34D-A02E-B17E055BF9C7}"/>
          </ac:picMkLst>
        </pc:picChg>
        <pc:picChg chg="mod">
          <ac:chgData name="Kun Suo" userId="41c30799-3a2b-4880-86a3-8488be07954a" providerId="ADAL" clId="{251594E2-F988-104F-87DE-422D7B93124D}" dt="2019-12-13T02:44:53.633" v="497" actId="1076"/>
          <ac:picMkLst>
            <pc:docMk/>
            <pc:sldMk cId="1326984095" sldId="462"/>
            <ac:picMk id="8" creationId="{4361C850-54DA-E64D-8967-66F6448030C1}"/>
          </ac:picMkLst>
        </pc:picChg>
        <pc:picChg chg="mod">
          <ac:chgData name="Kun Suo" userId="41c30799-3a2b-4880-86a3-8488be07954a" providerId="ADAL" clId="{251594E2-F988-104F-87DE-422D7B93124D}" dt="2019-12-13T02:44:53.633" v="497" actId="1076"/>
          <ac:picMkLst>
            <pc:docMk/>
            <pc:sldMk cId="1326984095" sldId="462"/>
            <ac:picMk id="9" creationId="{90072C0D-B839-1347-8216-14E6E896D5D3}"/>
          </ac:picMkLst>
        </pc:picChg>
        <pc:picChg chg="del">
          <ac:chgData name="Kun Suo" userId="41c30799-3a2b-4880-86a3-8488be07954a" providerId="ADAL" clId="{251594E2-F988-104F-87DE-422D7B93124D}" dt="2019-12-13T02:44:07.246" v="480" actId="478"/>
          <ac:picMkLst>
            <pc:docMk/>
            <pc:sldMk cId="1326984095" sldId="462"/>
            <ac:picMk id="11" creationId="{7719F877-DEA8-F549-A50E-0355BD46CA08}"/>
          </ac:picMkLst>
        </pc:picChg>
        <pc:picChg chg="del">
          <ac:chgData name="Kun Suo" userId="41c30799-3a2b-4880-86a3-8488be07954a" providerId="ADAL" clId="{251594E2-F988-104F-87DE-422D7B93124D}" dt="2019-12-13T02:44:12.604" v="482" actId="478"/>
          <ac:picMkLst>
            <pc:docMk/>
            <pc:sldMk cId="1326984095" sldId="462"/>
            <ac:picMk id="12" creationId="{4ADE4D1A-E36C-C947-ADC8-C3CA7E911692}"/>
          </ac:picMkLst>
        </pc:picChg>
        <pc:picChg chg="del">
          <ac:chgData name="Kun Suo" userId="41c30799-3a2b-4880-86a3-8488be07954a" providerId="ADAL" clId="{251594E2-F988-104F-87DE-422D7B93124D}" dt="2019-12-13T02:44:11.227" v="481" actId="478"/>
          <ac:picMkLst>
            <pc:docMk/>
            <pc:sldMk cId="1326984095" sldId="462"/>
            <ac:picMk id="13" creationId="{01F8C4E3-9700-BE47-8638-50FA49B7F205}"/>
          </ac:picMkLst>
        </pc:picChg>
        <pc:picChg chg="del">
          <ac:chgData name="Kun Suo" userId="41c30799-3a2b-4880-86a3-8488be07954a" providerId="ADAL" clId="{251594E2-F988-104F-87DE-422D7B93124D}" dt="2019-12-13T02:43:35.089" v="437" actId="478"/>
          <ac:picMkLst>
            <pc:docMk/>
            <pc:sldMk cId="1326984095" sldId="462"/>
            <ac:picMk id="15" creationId="{753504E1-E9D4-6E49-84EE-178FB760FBF9}"/>
          </ac:picMkLst>
        </pc:picChg>
        <pc:picChg chg="add mod">
          <ac:chgData name="Kun Suo" userId="41c30799-3a2b-4880-86a3-8488be07954a" providerId="ADAL" clId="{251594E2-F988-104F-87DE-422D7B93124D}" dt="2019-12-13T02:45:08.457" v="499" actId="1076"/>
          <ac:picMkLst>
            <pc:docMk/>
            <pc:sldMk cId="1326984095" sldId="462"/>
            <ac:picMk id="22" creationId="{6284B58B-01DC-914C-A5B7-6DB35F64AB5B}"/>
          </ac:picMkLst>
        </pc:picChg>
        <pc:picChg chg="add mod">
          <ac:chgData name="Kun Suo" userId="41c30799-3a2b-4880-86a3-8488be07954a" providerId="ADAL" clId="{251594E2-F988-104F-87DE-422D7B93124D}" dt="2019-12-13T02:45:27.632" v="505" actId="1076"/>
          <ac:picMkLst>
            <pc:docMk/>
            <pc:sldMk cId="1326984095" sldId="462"/>
            <ac:picMk id="23" creationId="{F702ACB6-0E5F-BC41-8ECA-67ED5C12849F}"/>
          </ac:picMkLst>
        </pc:picChg>
        <pc:picChg chg="add mod">
          <ac:chgData name="Kun Suo" userId="41c30799-3a2b-4880-86a3-8488be07954a" providerId="ADAL" clId="{251594E2-F988-104F-87DE-422D7B93124D}" dt="2019-12-13T02:45:31.471" v="507" actId="1076"/>
          <ac:picMkLst>
            <pc:docMk/>
            <pc:sldMk cId="1326984095" sldId="462"/>
            <ac:picMk id="25" creationId="{8E5F7C33-F7BD-8146-A2AB-9222C6181B9B}"/>
          </ac:picMkLst>
        </pc:picChg>
      </pc:sldChg>
      <pc:sldChg chg="addSp modSp add">
        <pc:chgData name="Kun Suo" userId="41c30799-3a2b-4880-86a3-8488be07954a" providerId="ADAL" clId="{251594E2-F988-104F-87DE-422D7B93124D}" dt="2019-12-13T02:51:33.368" v="597" actId="1076"/>
        <pc:sldMkLst>
          <pc:docMk/>
          <pc:sldMk cId="2036745031" sldId="463"/>
        </pc:sldMkLst>
        <pc:spChg chg="mod">
          <ac:chgData name="Kun Suo" userId="41c30799-3a2b-4880-86a3-8488be07954a" providerId="ADAL" clId="{251594E2-F988-104F-87DE-422D7B93124D}" dt="2019-12-13T02:45:55.839" v="527" actId="20577"/>
          <ac:spMkLst>
            <pc:docMk/>
            <pc:sldMk cId="2036745031" sldId="463"/>
            <ac:spMk id="2" creationId="{AFC72FC4-9709-E64C-9C42-B60A72F4BFE5}"/>
          </ac:spMkLst>
        </pc:spChg>
        <pc:spChg chg="mod">
          <ac:chgData name="Kun Suo" userId="41c30799-3a2b-4880-86a3-8488be07954a" providerId="ADAL" clId="{251594E2-F988-104F-87DE-422D7B93124D}" dt="2019-12-13T02:51:15.357" v="584" actId="1076"/>
          <ac:spMkLst>
            <pc:docMk/>
            <pc:sldMk cId="2036745031" sldId="463"/>
            <ac:spMk id="3" creationId="{B70913F1-AED4-3B49-895B-7D5725C0C945}"/>
          </ac:spMkLst>
        </pc:spChg>
        <pc:spChg chg="mod">
          <ac:chgData name="Kun Suo" userId="41c30799-3a2b-4880-86a3-8488be07954a" providerId="ADAL" clId="{251594E2-F988-104F-87DE-422D7B93124D}" dt="2019-12-13T02:47:43.558" v="542" actId="27636"/>
          <ac:spMkLst>
            <pc:docMk/>
            <pc:sldMk cId="2036745031" sldId="463"/>
            <ac:spMk id="5" creationId="{8326A144-13B3-E542-BCDD-39687BDA4E1E}"/>
          </ac:spMkLst>
        </pc:spChg>
        <pc:spChg chg="add mod">
          <ac:chgData name="Kun Suo" userId="41c30799-3a2b-4880-86a3-8488be07954a" providerId="ADAL" clId="{251594E2-F988-104F-87DE-422D7B93124D}" dt="2019-12-13T02:51:20.984" v="585" actId="1076"/>
          <ac:spMkLst>
            <pc:docMk/>
            <pc:sldMk cId="2036745031" sldId="463"/>
            <ac:spMk id="9" creationId="{6166F687-F305-2543-97C4-6CC11DC8DF44}"/>
          </ac:spMkLst>
        </pc:spChg>
        <pc:spChg chg="add mod">
          <ac:chgData name="Kun Suo" userId="41c30799-3a2b-4880-86a3-8488be07954a" providerId="ADAL" clId="{251594E2-F988-104F-87DE-422D7B93124D}" dt="2019-12-13T02:51:20.984" v="585" actId="1076"/>
          <ac:spMkLst>
            <pc:docMk/>
            <pc:sldMk cId="2036745031" sldId="463"/>
            <ac:spMk id="10" creationId="{15F1A402-FBF3-8F48-AD64-3EBE8113AC34}"/>
          </ac:spMkLst>
        </pc:spChg>
        <pc:spChg chg="add mod">
          <ac:chgData name="Kun Suo" userId="41c30799-3a2b-4880-86a3-8488be07954a" providerId="ADAL" clId="{251594E2-F988-104F-87DE-422D7B93124D}" dt="2019-12-13T02:51:20.984" v="585" actId="1076"/>
          <ac:spMkLst>
            <pc:docMk/>
            <pc:sldMk cId="2036745031" sldId="463"/>
            <ac:spMk id="11" creationId="{2F6549B8-FE2F-734E-82FB-FBCDD4F67E98}"/>
          </ac:spMkLst>
        </pc:spChg>
        <pc:spChg chg="add mod">
          <ac:chgData name="Kun Suo" userId="41c30799-3a2b-4880-86a3-8488be07954a" providerId="ADAL" clId="{251594E2-F988-104F-87DE-422D7B93124D}" dt="2019-12-13T02:51:20.984" v="585" actId="1076"/>
          <ac:spMkLst>
            <pc:docMk/>
            <pc:sldMk cId="2036745031" sldId="463"/>
            <ac:spMk id="12" creationId="{338F779B-C9C6-1A4D-AAEA-0ED3B4B7D3F6}"/>
          </ac:spMkLst>
        </pc:spChg>
        <pc:spChg chg="add mod">
          <ac:chgData name="Kun Suo" userId="41c30799-3a2b-4880-86a3-8488be07954a" providerId="ADAL" clId="{251594E2-F988-104F-87DE-422D7B93124D}" dt="2019-12-13T02:51:20.984" v="585" actId="1076"/>
          <ac:spMkLst>
            <pc:docMk/>
            <pc:sldMk cId="2036745031" sldId="463"/>
            <ac:spMk id="13" creationId="{F3988561-96EC-2A40-A24B-6FA50660B0FF}"/>
          </ac:spMkLst>
        </pc:spChg>
        <pc:spChg chg="add mod">
          <ac:chgData name="Kun Suo" userId="41c30799-3a2b-4880-86a3-8488be07954a" providerId="ADAL" clId="{251594E2-F988-104F-87DE-422D7B93124D}" dt="2019-12-13T02:51:20.984" v="585" actId="1076"/>
          <ac:spMkLst>
            <pc:docMk/>
            <pc:sldMk cId="2036745031" sldId="463"/>
            <ac:spMk id="14" creationId="{57AD829D-E438-E744-B240-01C1D43D672F}"/>
          </ac:spMkLst>
        </pc:spChg>
        <pc:spChg chg="add mod">
          <ac:chgData name="Kun Suo" userId="41c30799-3a2b-4880-86a3-8488be07954a" providerId="ADAL" clId="{251594E2-F988-104F-87DE-422D7B93124D}" dt="2019-12-13T02:51:33.368" v="597" actId="1076"/>
          <ac:spMkLst>
            <pc:docMk/>
            <pc:sldMk cId="2036745031" sldId="463"/>
            <ac:spMk id="15" creationId="{FAFE8D8F-A510-4048-B187-F01C1BB9E23D}"/>
          </ac:spMkLst>
        </pc:spChg>
        <pc:picChg chg="add mod">
          <ac:chgData name="Kun Suo" userId="41c30799-3a2b-4880-86a3-8488be07954a" providerId="ADAL" clId="{251594E2-F988-104F-87DE-422D7B93124D}" dt="2019-12-13T02:51:20.984" v="585" actId="1076"/>
          <ac:picMkLst>
            <pc:docMk/>
            <pc:sldMk cId="2036745031" sldId="463"/>
            <ac:picMk id="6" creationId="{76C0A373-DB45-7F47-9FF0-32F0B7C19891}"/>
          </ac:picMkLst>
        </pc:picChg>
        <pc:picChg chg="add mod">
          <ac:chgData name="Kun Suo" userId="41c30799-3a2b-4880-86a3-8488be07954a" providerId="ADAL" clId="{251594E2-F988-104F-87DE-422D7B93124D}" dt="2019-12-13T02:51:20.984" v="585" actId="1076"/>
          <ac:picMkLst>
            <pc:docMk/>
            <pc:sldMk cId="2036745031" sldId="463"/>
            <ac:picMk id="7" creationId="{B12506F1-DAF3-FD4D-B942-CBAFB1585148}"/>
          </ac:picMkLst>
        </pc:picChg>
        <pc:picChg chg="add mod">
          <ac:chgData name="Kun Suo" userId="41c30799-3a2b-4880-86a3-8488be07954a" providerId="ADAL" clId="{251594E2-F988-104F-87DE-422D7B93124D}" dt="2019-12-13T02:51:20.984" v="585" actId="1076"/>
          <ac:picMkLst>
            <pc:docMk/>
            <pc:sldMk cId="2036745031" sldId="463"/>
            <ac:picMk id="8" creationId="{CF029CE1-0FE3-7943-8B33-6FCFC6BCD1A0}"/>
          </ac:picMkLst>
        </pc:picChg>
      </pc:sldChg>
      <pc:sldChg chg="addSp delSp modSp add">
        <pc:chgData name="Kun Suo" userId="41c30799-3a2b-4880-86a3-8488be07954a" providerId="ADAL" clId="{251594E2-F988-104F-87DE-422D7B93124D}" dt="2019-12-13T02:51:53.720" v="604" actId="1076"/>
        <pc:sldMkLst>
          <pc:docMk/>
          <pc:sldMk cId="254321274" sldId="464"/>
        </pc:sldMkLst>
        <pc:spChg chg="mod">
          <ac:chgData name="Kun Suo" userId="41c30799-3a2b-4880-86a3-8488be07954a" providerId="ADAL" clId="{251594E2-F988-104F-87DE-422D7B93124D}" dt="2019-12-13T02:51:41.434" v="598" actId="1076"/>
          <ac:spMkLst>
            <pc:docMk/>
            <pc:sldMk cId="254321274" sldId="464"/>
            <ac:spMk id="9" creationId="{6166F687-F305-2543-97C4-6CC11DC8DF44}"/>
          </ac:spMkLst>
        </pc:spChg>
        <pc:spChg chg="mod">
          <ac:chgData name="Kun Suo" userId="41c30799-3a2b-4880-86a3-8488be07954a" providerId="ADAL" clId="{251594E2-F988-104F-87DE-422D7B93124D}" dt="2019-12-13T02:51:41.434" v="598" actId="1076"/>
          <ac:spMkLst>
            <pc:docMk/>
            <pc:sldMk cId="254321274" sldId="464"/>
            <ac:spMk id="10" creationId="{15F1A402-FBF3-8F48-AD64-3EBE8113AC34}"/>
          </ac:spMkLst>
        </pc:spChg>
        <pc:spChg chg="mod">
          <ac:chgData name="Kun Suo" userId="41c30799-3a2b-4880-86a3-8488be07954a" providerId="ADAL" clId="{251594E2-F988-104F-87DE-422D7B93124D}" dt="2019-12-13T02:51:41.434" v="598" actId="1076"/>
          <ac:spMkLst>
            <pc:docMk/>
            <pc:sldMk cId="254321274" sldId="464"/>
            <ac:spMk id="11" creationId="{2F6549B8-FE2F-734E-82FB-FBCDD4F67E98}"/>
          </ac:spMkLst>
        </pc:spChg>
        <pc:spChg chg="mod">
          <ac:chgData name="Kun Suo" userId="41c30799-3a2b-4880-86a3-8488be07954a" providerId="ADAL" clId="{251594E2-F988-104F-87DE-422D7B93124D}" dt="2019-12-13T02:51:41.434" v="598" actId="1076"/>
          <ac:spMkLst>
            <pc:docMk/>
            <pc:sldMk cId="254321274" sldId="464"/>
            <ac:spMk id="12" creationId="{338F779B-C9C6-1A4D-AAEA-0ED3B4B7D3F6}"/>
          </ac:spMkLst>
        </pc:spChg>
        <pc:spChg chg="mod">
          <ac:chgData name="Kun Suo" userId="41c30799-3a2b-4880-86a3-8488be07954a" providerId="ADAL" clId="{251594E2-F988-104F-87DE-422D7B93124D}" dt="2019-12-13T02:51:41.434" v="598" actId="1076"/>
          <ac:spMkLst>
            <pc:docMk/>
            <pc:sldMk cId="254321274" sldId="464"/>
            <ac:spMk id="13" creationId="{F3988561-96EC-2A40-A24B-6FA50660B0FF}"/>
          </ac:spMkLst>
        </pc:spChg>
        <pc:spChg chg="mod">
          <ac:chgData name="Kun Suo" userId="41c30799-3a2b-4880-86a3-8488be07954a" providerId="ADAL" clId="{251594E2-F988-104F-87DE-422D7B93124D}" dt="2019-12-13T02:51:41.434" v="598" actId="1076"/>
          <ac:spMkLst>
            <pc:docMk/>
            <pc:sldMk cId="254321274" sldId="464"/>
            <ac:spMk id="14" creationId="{57AD829D-E438-E744-B240-01C1D43D672F}"/>
          </ac:spMkLst>
        </pc:spChg>
        <pc:spChg chg="add del mod">
          <ac:chgData name="Kun Suo" userId="41c30799-3a2b-4880-86a3-8488be07954a" providerId="ADAL" clId="{251594E2-F988-104F-87DE-422D7B93124D}" dt="2019-12-13T02:50:53.285" v="582"/>
          <ac:spMkLst>
            <pc:docMk/>
            <pc:sldMk cId="254321274" sldId="464"/>
            <ac:spMk id="16" creationId="{E553F085-C573-0B4E-A491-4131BE4ECE84}"/>
          </ac:spMkLst>
        </pc:spChg>
        <pc:spChg chg="add mod">
          <ac:chgData name="Kun Suo" userId="41c30799-3a2b-4880-86a3-8488be07954a" providerId="ADAL" clId="{251594E2-F988-104F-87DE-422D7B93124D}" dt="2019-12-13T02:51:53.720" v="604" actId="1076"/>
          <ac:spMkLst>
            <pc:docMk/>
            <pc:sldMk cId="254321274" sldId="464"/>
            <ac:spMk id="19" creationId="{4A5B0D12-35B7-1A4A-B155-0AEC895C322D}"/>
          </ac:spMkLst>
        </pc:spChg>
        <pc:picChg chg="mod">
          <ac:chgData name="Kun Suo" userId="41c30799-3a2b-4880-86a3-8488be07954a" providerId="ADAL" clId="{251594E2-F988-104F-87DE-422D7B93124D}" dt="2019-12-13T02:51:41.434" v="598" actId="1076"/>
          <ac:picMkLst>
            <pc:docMk/>
            <pc:sldMk cId="254321274" sldId="464"/>
            <ac:picMk id="6" creationId="{76C0A373-DB45-7F47-9FF0-32F0B7C19891}"/>
          </ac:picMkLst>
        </pc:picChg>
        <pc:picChg chg="mod">
          <ac:chgData name="Kun Suo" userId="41c30799-3a2b-4880-86a3-8488be07954a" providerId="ADAL" clId="{251594E2-F988-104F-87DE-422D7B93124D}" dt="2019-12-13T02:51:41.434" v="598" actId="1076"/>
          <ac:picMkLst>
            <pc:docMk/>
            <pc:sldMk cId="254321274" sldId="464"/>
            <ac:picMk id="7" creationId="{B12506F1-DAF3-FD4D-B942-CBAFB1585148}"/>
          </ac:picMkLst>
        </pc:picChg>
        <pc:picChg chg="mod">
          <ac:chgData name="Kun Suo" userId="41c30799-3a2b-4880-86a3-8488be07954a" providerId="ADAL" clId="{251594E2-F988-104F-87DE-422D7B93124D}" dt="2019-12-13T02:51:41.434" v="598" actId="1076"/>
          <ac:picMkLst>
            <pc:docMk/>
            <pc:sldMk cId="254321274" sldId="464"/>
            <ac:picMk id="8" creationId="{CF029CE1-0FE3-7943-8B33-6FCFC6BCD1A0}"/>
          </ac:picMkLst>
        </pc:picChg>
        <pc:picChg chg="add del mod">
          <ac:chgData name="Kun Suo" userId="41c30799-3a2b-4880-86a3-8488be07954a" providerId="ADAL" clId="{251594E2-F988-104F-87DE-422D7B93124D}" dt="2019-12-13T02:50:23.200" v="569" actId="478"/>
          <ac:picMkLst>
            <pc:docMk/>
            <pc:sldMk cId="254321274" sldId="464"/>
            <ac:picMk id="15" creationId="{E094FDA5-97B1-D947-B15E-6044DDED5696}"/>
          </ac:picMkLst>
        </pc:picChg>
        <pc:picChg chg="add mod">
          <ac:chgData name="Kun Suo" userId="41c30799-3a2b-4880-86a3-8488be07954a" providerId="ADAL" clId="{251594E2-F988-104F-87DE-422D7B93124D}" dt="2019-12-13T02:51:41.434" v="598" actId="1076"/>
          <ac:picMkLst>
            <pc:docMk/>
            <pc:sldMk cId="254321274" sldId="464"/>
            <ac:picMk id="17" creationId="{F57F1B29-12E5-3940-B3C5-E99F3EF93ABB}"/>
          </ac:picMkLst>
        </pc:picChg>
        <pc:picChg chg="add mod">
          <ac:chgData name="Kun Suo" userId="41c30799-3a2b-4880-86a3-8488be07954a" providerId="ADAL" clId="{251594E2-F988-104F-87DE-422D7B93124D}" dt="2019-12-13T02:51:41.434" v="598" actId="1076"/>
          <ac:picMkLst>
            <pc:docMk/>
            <pc:sldMk cId="254321274" sldId="464"/>
            <ac:picMk id="18" creationId="{E017851C-1381-1A41-A86C-314B15B00C82}"/>
          </ac:picMkLst>
        </pc:picChg>
      </pc:sldChg>
      <pc:sldChg chg="modSp add">
        <pc:chgData name="Kun Suo" userId="41c30799-3a2b-4880-86a3-8488be07954a" providerId="ADAL" clId="{251594E2-F988-104F-87DE-422D7B93124D}" dt="2019-12-13T02:52:50.708" v="612" actId="27636"/>
        <pc:sldMkLst>
          <pc:docMk/>
          <pc:sldMk cId="823654082" sldId="465"/>
        </pc:sldMkLst>
        <pc:spChg chg="mod">
          <ac:chgData name="Kun Suo" userId="41c30799-3a2b-4880-86a3-8488be07954a" providerId="ADAL" clId="{251594E2-F988-104F-87DE-422D7B93124D}" dt="2019-12-13T02:52:50.708" v="612" actId="27636"/>
          <ac:spMkLst>
            <pc:docMk/>
            <pc:sldMk cId="823654082" sldId="465"/>
            <ac:spMk id="5" creationId="{8326A144-13B3-E542-BCDD-39687BDA4E1E}"/>
          </ac:spMkLst>
        </pc:spChg>
      </pc:sldChg>
      <pc:sldChg chg="addSp modSp add">
        <pc:chgData name="Kun Suo" userId="41c30799-3a2b-4880-86a3-8488be07954a" providerId="ADAL" clId="{251594E2-F988-104F-87DE-422D7B93124D}" dt="2019-12-13T02:56:26.325" v="736" actId="108"/>
        <pc:sldMkLst>
          <pc:docMk/>
          <pc:sldMk cId="600305595" sldId="466"/>
        </pc:sldMkLst>
        <pc:spChg chg="mod">
          <ac:chgData name="Kun Suo" userId="41c30799-3a2b-4880-86a3-8488be07954a" providerId="ADAL" clId="{251594E2-F988-104F-87DE-422D7B93124D}" dt="2019-12-13T02:54:45.699" v="614"/>
          <ac:spMkLst>
            <pc:docMk/>
            <pc:sldMk cId="600305595" sldId="466"/>
            <ac:spMk id="2" creationId="{B8E38F6D-9A77-C64F-AEAD-06FDDAB9D9E1}"/>
          </ac:spMkLst>
        </pc:spChg>
        <pc:spChg chg="mod">
          <ac:chgData name="Kun Suo" userId="41c30799-3a2b-4880-86a3-8488be07954a" providerId="ADAL" clId="{251594E2-F988-104F-87DE-422D7B93124D}" dt="2019-12-13T02:56:26.325" v="736" actId="108"/>
          <ac:spMkLst>
            <pc:docMk/>
            <pc:sldMk cId="600305595" sldId="466"/>
            <ac:spMk id="5" creationId="{78A1AA55-A0D9-3249-B508-4C683F9C2230}"/>
          </ac:spMkLst>
        </pc:spChg>
        <pc:picChg chg="add mod">
          <ac:chgData name="Kun Suo" userId="41c30799-3a2b-4880-86a3-8488be07954a" providerId="ADAL" clId="{251594E2-F988-104F-87DE-422D7B93124D}" dt="2019-12-13T02:55:58.705" v="729" actId="1076"/>
          <ac:picMkLst>
            <pc:docMk/>
            <pc:sldMk cId="600305595" sldId="466"/>
            <ac:picMk id="6" creationId="{CD3F6105-2373-EB47-9AB0-04170360DBC6}"/>
          </ac:picMkLst>
        </pc:picChg>
      </pc:sldChg>
      <pc:sldChg chg="addSp modSp add">
        <pc:chgData name="Kun Suo" userId="41c30799-3a2b-4880-86a3-8488be07954a" providerId="ADAL" clId="{251594E2-F988-104F-87DE-422D7B93124D}" dt="2019-12-13T03:01:10.597" v="968" actId="14100"/>
        <pc:sldMkLst>
          <pc:docMk/>
          <pc:sldMk cId="3718085599" sldId="467"/>
        </pc:sldMkLst>
        <pc:spChg chg="mod">
          <ac:chgData name="Kun Suo" userId="41c30799-3a2b-4880-86a3-8488be07954a" providerId="ADAL" clId="{251594E2-F988-104F-87DE-422D7B93124D}" dt="2019-12-13T02:58:38.364" v="799" actId="20577"/>
          <ac:spMkLst>
            <pc:docMk/>
            <pc:sldMk cId="3718085599" sldId="467"/>
            <ac:spMk id="2" creationId="{849B6265-A408-0C43-BC7C-9600FE3E9913}"/>
          </ac:spMkLst>
        </pc:spChg>
        <pc:spChg chg="mod">
          <ac:chgData name="Kun Suo" userId="41c30799-3a2b-4880-86a3-8488be07954a" providerId="ADAL" clId="{251594E2-F988-104F-87DE-422D7B93124D}" dt="2019-12-13T03:01:10.597" v="968" actId="14100"/>
          <ac:spMkLst>
            <pc:docMk/>
            <pc:sldMk cId="3718085599" sldId="467"/>
            <ac:spMk id="5" creationId="{88EFC5A4-0377-6C43-9AA4-736D5EB1B401}"/>
          </ac:spMkLst>
        </pc:spChg>
        <pc:picChg chg="add mod">
          <ac:chgData name="Kun Suo" userId="41c30799-3a2b-4880-86a3-8488be07954a" providerId="ADAL" clId="{251594E2-F988-104F-87DE-422D7B93124D}" dt="2019-12-13T03:01:06.733" v="967" actId="1076"/>
          <ac:picMkLst>
            <pc:docMk/>
            <pc:sldMk cId="3718085599" sldId="467"/>
            <ac:picMk id="6" creationId="{022884FB-6062-A840-ADDB-E5C1F3B9962B}"/>
          </ac:picMkLst>
        </pc:picChg>
      </pc:sldChg>
      <pc:sldChg chg="addSp modSp add">
        <pc:chgData name="Kun Suo" userId="41c30799-3a2b-4880-86a3-8488be07954a" providerId="ADAL" clId="{251594E2-F988-104F-87DE-422D7B93124D}" dt="2019-12-13T03:03:41.380" v="1035" actId="20577"/>
        <pc:sldMkLst>
          <pc:docMk/>
          <pc:sldMk cId="1441506420" sldId="468"/>
        </pc:sldMkLst>
        <pc:spChg chg="mod">
          <ac:chgData name="Kun Suo" userId="41c30799-3a2b-4880-86a3-8488be07954a" providerId="ADAL" clId="{251594E2-F988-104F-87DE-422D7B93124D}" dt="2019-12-13T03:03:41.380" v="1035" actId="20577"/>
          <ac:spMkLst>
            <pc:docMk/>
            <pc:sldMk cId="1441506420" sldId="468"/>
            <ac:spMk id="2" creationId="{2D3B9DDF-9498-584A-AB41-051E09042E3A}"/>
          </ac:spMkLst>
        </pc:spChg>
        <pc:spChg chg="mod">
          <ac:chgData name="Kun Suo" userId="41c30799-3a2b-4880-86a3-8488be07954a" providerId="ADAL" clId="{251594E2-F988-104F-87DE-422D7B93124D}" dt="2019-12-13T03:03:35.062" v="1034" actId="14100"/>
          <ac:spMkLst>
            <pc:docMk/>
            <pc:sldMk cId="1441506420" sldId="468"/>
            <ac:spMk id="5" creationId="{F81C155F-949E-2F4F-B722-643791521FEC}"/>
          </ac:spMkLst>
        </pc:spChg>
        <pc:picChg chg="add">
          <ac:chgData name="Kun Suo" userId="41c30799-3a2b-4880-86a3-8488be07954a" providerId="ADAL" clId="{251594E2-F988-104F-87DE-422D7B93124D}" dt="2019-12-13T03:01:49.895" v="1009"/>
          <ac:picMkLst>
            <pc:docMk/>
            <pc:sldMk cId="1441506420" sldId="468"/>
            <ac:picMk id="6" creationId="{BB79EF55-17F1-204C-B5FB-F8173633B577}"/>
          </ac:picMkLst>
        </pc:picChg>
      </pc:sldChg>
      <pc:sldChg chg="modSp add">
        <pc:chgData name="Kun Suo" userId="41c30799-3a2b-4880-86a3-8488be07954a" providerId="ADAL" clId="{251594E2-F988-104F-87DE-422D7B93124D}" dt="2019-12-13T03:15:54.430" v="1050"/>
        <pc:sldMkLst>
          <pc:docMk/>
          <pc:sldMk cId="1531717353" sldId="469"/>
        </pc:sldMkLst>
        <pc:spChg chg="mod">
          <ac:chgData name="Kun Suo" userId="41c30799-3a2b-4880-86a3-8488be07954a" providerId="ADAL" clId="{251594E2-F988-104F-87DE-422D7B93124D}" dt="2019-12-13T03:15:54.430" v="1050"/>
          <ac:spMkLst>
            <pc:docMk/>
            <pc:sldMk cId="1531717353" sldId="469"/>
            <ac:spMk id="5" creationId="{F81C155F-949E-2F4F-B722-643791521FEC}"/>
          </ac:spMkLst>
        </pc:spChg>
      </pc:sldChg>
      <pc:sldChg chg="addSp modSp add">
        <pc:chgData name="Kun Suo" userId="41c30799-3a2b-4880-86a3-8488be07954a" providerId="ADAL" clId="{251594E2-F988-104F-87DE-422D7B93124D}" dt="2019-12-13T03:19:36.983" v="1072" actId="208"/>
        <pc:sldMkLst>
          <pc:docMk/>
          <pc:sldMk cId="1614883155" sldId="470"/>
        </pc:sldMkLst>
        <pc:spChg chg="mod">
          <ac:chgData name="Kun Suo" userId="41c30799-3a2b-4880-86a3-8488be07954a" providerId="ADAL" clId="{251594E2-F988-104F-87DE-422D7B93124D}" dt="2019-12-13T03:17:05.122" v="1056" actId="20577"/>
          <ac:spMkLst>
            <pc:docMk/>
            <pc:sldMk cId="1614883155" sldId="470"/>
            <ac:spMk id="5" creationId="{F81C155F-949E-2F4F-B722-643791521FEC}"/>
          </ac:spMkLst>
        </pc:spChg>
        <pc:picChg chg="add mod">
          <ac:chgData name="Kun Suo" userId="41c30799-3a2b-4880-86a3-8488be07954a" providerId="ADAL" clId="{251594E2-F988-104F-87DE-422D7B93124D}" dt="2019-12-13T03:19:31.350" v="1071" actId="166"/>
          <ac:picMkLst>
            <pc:docMk/>
            <pc:sldMk cId="1614883155" sldId="470"/>
            <ac:picMk id="7" creationId="{A0D13A7A-2A58-5442-8376-C886964CF9A1}"/>
          </ac:picMkLst>
        </pc:picChg>
        <pc:cxnChg chg="add mod">
          <ac:chgData name="Kun Suo" userId="41c30799-3a2b-4880-86a3-8488be07954a" providerId="ADAL" clId="{251594E2-F988-104F-87DE-422D7B93124D}" dt="2019-12-13T03:19:36.983" v="1072" actId="208"/>
          <ac:cxnSpMkLst>
            <pc:docMk/>
            <pc:sldMk cId="1614883155" sldId="470"/>
            <ac:cxnSpMk id="9" creationId="{7AED057D-F79B-2E40-BE2C-4BF445B3DD45}"/>
          </ac:cxnSpMkLst>
        </pc:cxnChg>
      </pc:sldChg>
      <pc:sldChg chg="addSp delSp modSp add">
        <pc:chgData name="Kun Suo" userId="41c30799-3a2b-4880-86a3-8488be07954a" providerId="ADAL" clId="{251594E2-F988-104F-87DE-422D7B93124D}" dt="2019-12-13T03:25:23.017" v="1202" actId="14100"/>
        <pc:sldMkLst>
          <pc:docMk/>
          <pc:sldMk cId="526023903" sldId="471"/>
        </pc:sldMkLst>
        <pc:spChg chg="mod">
          <ac:chgData name="Kun Suo" userId="41c30799-3a2b-4880-86a3-8488be07954a" providerId="ADAL" clId="{251594E2-F988-104F-87DE-422D7B93124D}" dt="2019-12-13T03:22:47.954" v="1084" actId="404"/>
          <ac:spMkLst>
            <pc:docMk/>
            <pc:sldMk cId="526023903" sldId="471"/>
            <ac:spMk id="2" creationId="{2D3B9DDF-9498-584A-AB41-051E09042E3A}"/>
          </ac:spMkLst>
        </pc:spChg>
        <pc:spChg chg="mod">
          <ac:chgData name="Kun Suo" userId="41c30799-3a2b-4880-86a3-8488be07954a" providerId="ADAL" clId="{251594E2-F988-104F-87DE-422D7B93124D}" dt="2019-12-13T03:23:47.536" v="1127" actId="14100"/>
          <ac:spMkLst>
            <pc:docMk/>
            <pc:sldMk cId="526023903" sldId="471"/>
            <ac:spMk id="5" creationId="{F81C155F-949E-2F4F-B722-643791521FEC}"/>
          </ac:spMkLst>
        </pc:spChg>
        <pc:spChg chg="add mod">
          <ac:chgData name="Kun Suo" userId="41c30799-3a2b-4880-86a3-8488be07954a" providerId="ADAL" clId="{251594E2-F988-104F-87DE-422D7B93124D}" dt="2019-12-13T03:25:23.017" v="1202" actId="14100"/>
          <ac:spMkLst>
            <pc:docMk/>
            <pc:sldMk cId="526023903" sldId="471"/>
            <ac:spMk id="10" creationId="{EB0F38F0-5616-0248-A493-CECF9D4EDCC0}"/>
          </ac:spMkLst>
        </pc:spChg>
        <pc:picChg chg="del">
          <ac:chgData name="Kun Suo" userId="41c30799-3a2b-4880-86a3-8488be07954a" providerId="ADAL" clId="{251594E2-F988-104F-87DE-422D7B93124D}" dt="2019-12-13T03:22:58.041" v="1087" actId="478"/>
          <ac:picMkLst>
            <pc:docMk/>
            <pc:sldMk cId="526023903" sldId="471"/>
            <ac:picMk id="6" creationId="{BB79EF55-17F1-204C-B5FB-F8173633B577}"/>
          </ac:picMkLst>
        </pc:picChg>
        <pc:picChg chg="del">
          <ac:chgData name="Kun Suo" userId="41c30799-3a2b-4880-86a3-8488be07954a" providerId="ADAL" clId="{251594E2-F988-104F-87DE-422D7B93124D}" dt="2019-12-13T03:22:58.041" v="1087" actId="478"/>
          <ac:picMkLst>
            <pc:docMk/>
            <pc:sldMk cId="526023903" sldId="471"/>
            <ac:picMk id="7" creationId="{A0D13A7A-2A58-5442-8376-C886964CF9A1}"/>
          </ac:picMkLst>
        </pc:picChg>
        <pc:picChg chg="add mod">
          <ac:chgData name="Kun Suo" userId="41c30799-3a2b-4880-86a3-8488be07954a" providerId="ADAL" clId="{251594E2-F988-104F-87DE-422D7B93124D}" dt="2019-12-13T03:23:55.808" v="1130" actId="1076"/>
          <ac:picMkLst>
            <pc:docMk/>
            <pc:sldMk cId="526023903" sldId="471"/>
            <ac:picMk id="8" creationId="{0DCFEC7B-0F47-8A40-B0C1-69541AF25993}"/>
          </ac:picMkLst>
        </pc:picChg>
        <pc:cxnChg chg="del">
          <ac:chgData name="Kun Suo" userId="41c30799-3a2b-4880-86a3-8488be07954a" providerId="ADAL" clId="{251594E2-F988-104F-87DE-422D7B93124D}" dt="2019-12-13T03:22:58.041" v="1087" actId="478"/>
          <ac:cxnSpMkLst>
            <pc:docMk/>
            <pc:sldMk cId="526023903" sldId="471"/>
            <ac:cxnSpMk id="9" creationId="{7AED057D-F79B-2E40-BE2C-4BF445B3DD45}"/>
          </ac:cxnSpMkLst>
        </pc:cxnChg>
      </pc:sldChg>
      <pc:sldChg chg="addSp modSp add">
        <pc:chgData name="Kun Suo" userId="41c30799-3a2b-4880-86a3-8488be07954a" providerId="ADAL" clId="{251594E2-F988-104F-87DE-422D7B93124D}" dt="2019-12-13T03:27:16.252" v="1332" actId="14100"/>
        <pc:sldMkLst>
          <pc:docMk/>
          <pc:sldMk cId="22781013" sldId="472"/>
        </pc:sldMkLst>
        <pc:spChg chg="add mod">
          <ac:chgData name="Kun Suo" userId="41c30799-3a2b-4880-86a3-8488be07954a" providerId="ADAL" clId="{251594E2-F988-104F-87DE-422D7B93124D}" dt="2019-12-13T03:26:55.727" v="1326" actId="1076"/>
          <ac:spMkLst>
            <pc:docMk/>
            <pc:sldMk cId="22781013" sldId="472"/>
            <ac:spMk id="9" creationId="{9EA81192-121C-6242-84CF-062374D3CCCF}"/>
          </ac:spMkLst>
        </pc:spChg>
        <pc:spChg chg="mod">
          <ac:chgData name="Kun Suo" userId="41c30799-3a2b-4880-86a3-8488be07954a" providerId="ADAL" clId="{251594E2-F988-104F-87DE-422D7B93124D}" dt="2019-12-13T03:27:16.252" v="1332" actId="14100"/>
          <ac:spMkLst>
            <pc:docMk/>
            <pc:sldMk cId="22781013" sldId="472"/>
            <ac:spMk id="10" creationId="{EB0F38F0-5616-0248-A493-CECF9D4EDCC0}"/>
          </ac:spMkLst>
        </pc:spChg>
      </pc:sldChg>
      <pc:sldChg chg="addSp delSp modSp add">
        <pc:chgData name="Kun Suo" userId="41c30799-3a2b-4880-86a3-8488be07954a" providerId="ADAL" clId="{251594E2-F988-104F-87DE-422D7B93124D}" dt="2019-12-13T03:28:49.398" v="1360" actId="1076"/>
        <pc:sldMkLst>
          <pc:docMk/>
          <pc:sldMk cId="1806244693" sldId="473"/>
        </pc:sldMkLst>
        <pc:spChg chg="del">
          <ac:chgData name="Kun Suo" userId="41c30799-3a2b-4880-86a3-8488be07954a" providerId="ADAL" clId="{251594E2-F988-104F-87DE-422D7B93124D}" dt="2019-12-13T03:27:49.341" v="1334" actId="478"/>
          <ac:spMkLst>
            <pc:docMk/>
            <pc:sldMk cId="1806244693" sldId="473"/>
            <ac:spMk id="9" creationId="{9EA81192-121C-6242-84CF-062374D3CCCF}"/>
          </ac:spMkLst>
        </pc:spChg>
        <pc:spChg chg="del">
          <ac:chgData name="Kun Suo" userId="41c30799-3a2b-4880-86a3-8488be07954a" providerId="ADAL" clId="{251594E2-F988-104F-87DE-422D7B93124D}" dt="2019-12-13T03:27:49.341" v="1334" actId="478"/>
          <ac:spMkLst>
            <pc:docMk/>
            <pc:sldMk cId="1806244693" sldId="473"/>
            <ac:spMk id="10" creationId="{EB0F38F0-5616-0248-A493-CECF9D4EDCC0}"/>
          </ac:spMkLst>
        </pc:spChg>
        <pc:spChg chg="add mod">
          <ac:chgData name="Kun Suo" userId="41c30799-3a2b-4880-86a3-8488be07954a" providerId="ADAL" clId="{251594E2-F988-104F-87DE-422D7B93124D}" dt="2019-12-13T03:28:49.398" v="1360" actId="1076"/>
          <ac:spMkLst>
            <pc:docMk/>
            <pc:sldMk cId="1806244693" sldId="473"/>
            <ac:spMk id="11" creationId="{58D2DC10-433F-E848-B6B0-C4A309A5F8B1}"/>
          </ac:spMkLst>
        </pc:spChg>
      </pc:sldChg>
      <pc:sldChg chg="delSp modSp add">
        <pc:chgData name="Kun Suo" userId="41c30799-3a2b-4880-86a3-8488be07954a" providerId="ADAL" clId="{251594E2-F988-104F-87DE-422D7B93124D}" dt="2019-12-13T03:37:19.235" v="1754" actId="14100"/>
        <pc:sldMkLst>
          <pc:docMk/>
          <pc:sldMk cId="1775527820" sldId="474"/>
        </pc:sldMkLst>
        <pc:spChg chg="mod">
          <ac:chgData name="Kun Suo" userId="41c30799-3a2b-4880-86a3-8488be07954a" providerId="ADAL" clId="{251594E2-F988-104F-87DE-422D7B93124D}" dt="2019-12-13T03:37:19.235" v="1754" actId="14100"/>
          <ac:spMkLst>
            <pc:docMk/>
            <pc:sldMk cId="1775527820" sldId="474"/>
            <ac:spMk id="5" creationId="{F81C155F-949E-2F4F-B722-643791521FEC}"/>
          </ac:spMkLst>
        </pc:spChg>
        <pc:spChg chg="del">
          <ac:chgData name="Kun Suo" userId="41c30799-3a2b-4880-86a3-8488be07954a" providerId="ADAL" clId="{251594E2-F988-104F-87DE-422D7B93124D}" dt="2019-12-13T03:29:16.650" v="1362" actId="478"/>
          <ac:spMkLst>
            <pc:docMk/>
            <pc:sldMk cId="1775527820" sldId="474"/>
            <ac:spMk id="11" creationId="{58D2DC10-433F-E848-B6B0-C4A309A5F8B1}"/>
          </ac:spMkLst>
        </pc:spChg>
        <pc:picChg chg="del">
          <ac:chgData name="Kun Suo" userId="41c30799-3a2b-4880-86a3-8488be07954a" providerId="ADAL" clId="{251594E2-F988-104F-87DE-422D7B93124D}" dt="2019-12-13T03:29:17.062" v="1363" actId="478"/>
          <ac:picMkLst>
            <pc:docMk/>
            <pc:sldMk cId="1775527820" sldId="474"/>
            <ac:picMk id="8" creationId="{0DCFEC7B-0F47-8A40-B0C1-69541AF25993}"/>
          </ac:picMkLst>
        </pc:picChg>
      </pc:sldChg>
      <pc:sldChg chg="addSp delSp modSp add">
        <pc:chgData name="Kun Suo" userId="41c30799-3a2b-4880-86a3-8488be07954a" providerId="ADAL" clId="{251594E2-F988-104F-87DE-422D7B93124D}" dt="2019-12-13T03:55:53.893" v="1963" actId="1035"/>
        <pc:sldMkLst>
          <pc:docMk/>
          <pc:sldMk cId="3707073923" sldId="475"/>
        </pc:sldMkLst>
        <pc:spChg chg="mod">
          <ac:chgData name="Kun Suo" userId="41c30799-3a2b-4880-86a3-8488be07954a" providerId="ADAL" clId="{251594E2-F988-104F-87DE-422D7B93124D}" dt="2019-12-13T03:45:01.714" v="1776" actId="404"/>
          <ac:spMkLst>
            <pc:docMk/>
            <pc:sldMk cId="3707073923" sldId="475"/>
            <ac:spMk id="2" creationId="{D6E474B3-45E7-134C-8859-187559F20CFB}"/>
          </ac:spMkLst>
        </pc:spChg>
        <pc:spChg chg="del">
          <ac:chgData name="Kun Suo" userId="41c30799-3a2b-4880-86a3-8488be07954a" providerId="ADAL" clId="{251594E2-F988-104F-87DE-422D7B93124D}" dt="2019-12-13T03:38:08.818" v="1756" actId="478"/>
          <ac:spMkLst>
            <pc:docMk/>
            <pc:sldMk cId="3707073923" sldId="475"/>
            <ac:spMk id="5" creationId="{18819E5D-96FB-A24E-B0A1-B77618CDFABA}"/>
          </ac:spMkLst>
        </pc:spChg>
        <pc:spChg chg="add mod">
          <ac:chgData name="Kun Suo" userId="41c30799-3a2b-4880-86a3-8488be07954a" providerId="ADAL" clId="{251594E2-F988-104F-87DE-422D7B93124D}" dt="2019-12-13T03:45:59.409" v="1778" actId="1076"/>
          <ac:spMkLst>
            <pc:docMk/>
            <pc:sldMk cId="3707073923" sldId="475"/>
            <ac:spMk id="9" creationId="{CE2DBF0D-ED94-B843-ADCA-33D1ACD655D3}"/>
          </ac:spMkLst>
        </pc:spChg>
        <pc:spChg chg="add del">
          <ac:chgData name="Kun Suo" userId="41c30799-3a2b-4880-86a3-8488be07954a" providerId="ADAL" clId="{251594E2-F988-104F-87DE-422D7B93124D}" dt="2019-12-13T03:46:21.575" v="1781" actId="478"/>
          <ac:spMkLst>
            <pc:docMk/>
            <pc:sldMk cId="3707073923" sldId="475"/>
            <ac:spMk id="10" creationId="{1D54C291-3EF0-8D4D-8474-6E732D18E65D}"/>
          </ac:spMkLst>
        </pc:spChg>
        <pc:picChg chg="add mod modCrop">
          <ac:chgData name="Kun Suo" userId="41c30799-3a2b-4880-86a3-8488be07954a" providerId="ADAL" clId="{251594E2-F988-104F-87DE-422D7B93124D}" dt="2019-12-13T03:38:31.993" v="1762" actId="732"/>
          <ac:picMkLst>
            <pc:docMk/>
            <pc:sldMk cId="3707073923" sldId="475"/>
            <ac:picMk id="6" creationId="{07754F16-F64D-414D-B0E2-B41767C1DC88}"/>
          </ac:picMkLst>
        </pc:picChg>
        <pc:picChg chg="add mod">
          <ac:chgData name="Kun Suo" userId="41c30799-3a2b-4880-86a3-8488be07954a" providerId="ADAL" clId="{251594E2-F988-104F-87DE-422D7B93124D}" dt="2019-12-13T03:38:50.932" v="1767" actId="14100"/>
          <ac:picMkLst>
            <pc:docMk/>
            <pc:sldMk cId="3707073923" sldId="475"/>
            <ac:picMk id="7" creationId="{0CD0E032-B9E0-CB41-A5DA-7BB7FB4B2AD9}"/>
          </ac:picMkLst>
        </pc:picChg>
        <pc:picChg chg="add del mod modCrop">
          <ac:chgData name="Kun Suo" userId="41c30799-3a2b-4880-86a3-8488be07954a" providerId="ADAL" clId="{251594E2-F988-104F-87DE-422D7B93124D}" dt="2019-12-13T03:52:47.811" v="1888" actId="478"/>
          <ac:picMkLst>
            <pc:docMk/>
            <pc:sldMk cId="3707073923" sldId="475"/>
            <ac:picMk id="8" creationId="{3A67C7F7-84D7-554D-8972-680BAC2FCD76}"/>
          </ac:picMkLst>
        </pc:picChg>
        <pc:picChg chg="add mod">
          <ac:chgData name="Kun Suo" userId="41c30799-3a2b-4880-86a3-8488be07954a" providerId="ADAL" clId="{251594E2-F988-104F-87DE-422D7B93124D}" dt="2019-12-13T03:55:53.893" v="1963" actId="1035"/>
          <ac:picMkLst>
            <pc:docMk/>
            <pc:sldMk cId="3707073923" sldId="475"/>
            <ac:picMk id="11" creationId="{22F75E1D-7A2F-064D-B7B9-8C84DAA037B4}"/>
          </ac:picMkLst>
        </pc:picChg>
      </pc:sldChg>
      <pc:sldChg chg="addSp delSp modSp add">
        <pc:chgData name="Kun Suo" userId="41c30799-3a2b-4880-86a3-8488be07954a" providerId="ADAL" clId="{251594E2-F988-104F-87DE-422D7B93124D}" dt="2019-12-13T03:55:56.195" v="1964" actId="1036"/>
        <pc:sldMkLst>
          <pc:docMk/>
          <pc:sldMk cId="1803728077" sldId="476"/>
        </pc:sldMkLst>
        <pc:spChg chg="del mod">
          <ac:chgData name="Kun Suo" userId="41c30799-3a2b-4880-86a3-8488be07954a" providerId="ADAL" clId="{251594E2-F988-104F-87DE-422D7B93124D}" dt="2019-12-13T03:53:48.147" v="1891" actId="478"/>
          <ac:spMkLst>
            <pc:docMk/>
            <pc:sldMk cId="1803728077" sldId="476"/>
            <ac:spMk id="10" creationId="{1D54C291-3EF0-8D4D-8474-6E732D18E65D}"/>
          </ac:spMkLst>
        </pc:spChg>
        <pc:spChg chg="add mod">
          <ac:chgData name="Kun Suo" userId="41c30799-3a2b-4880-86a3-8488be07954a" providerId="ADAL" clId="{251594E2-F988-104F-87DE-422D7B93124D}" dt="2019-12-13T03:47:04.952" v="1836" actId="14100"/>
          <ac:spMkLst>
            <pc:docMk/>
            <pc:sldMk cId="1803728077" sldId="476"/>
            <ac:spMk id="11" creationId="{29214271-5F5B-B944-8004-7A2309C10819}"/>
          </ac:spMkLst>
        </pc:spChg>
        <pc:spChg chg="add del mod">
          <ac:chgData name="Kun Suo" userId="41c30799-3a2b-4880-86a3-8488be07954a" providerId="ADAL" clId="{251594E2-F988-104F-87DE-422D7B93124D}" dt="2019-12-13T03:53:58.853" v="1892" actId="478"/>
          <ac:spMkLst>
            <pc:docMk/>
            <pc:sldMk cId="1803728077" sldId="476"/>
            <ac:spMk id="12" creationId="{1D00460E-A9E6-FF45-A7A4-1A980C0E05A9}"/>
          </ac:spMkLst>
        </pc:spChg>
        <pc:spChg chg="add del mod">
          <ac:chgData name="Kun Suo" userId="41c30799-3a2b-4880-86a3-8488be07954a" providerId="ADAL" clId="{251594E2-F988-104F-87DE-422D7B93124D}" dt="2019-12-13T03:52:45.856" v="1887" actId="478"/>
          <ac:spMkLst>
            <pc:docMk/>
            <pc:sldMk cId="1803728077" sldId="476"/>
            <ac:spMk id="13" creationId="{2870D6D2-029A-1A4F-95FB-48C1A19DB734}"/>
          </ac:spMkLst>
        </pc:spChg>
        <pc:picChg chg="mod">
          <ac:chgData name="Kun Suo" userId="41c30799-3a2b-4880-86a3-8488be07954a" providerId="ADAL" clId="{251594E2-F988-104F-87DE-422D7B93124D}" dt="2019-12-13T03:51:56.516" v="1883" actId="1076"/>
          <ac:picMkLst>
            <pc:docMk/>
            <pc:sldMk cId="1803728077" sldId="476"/>
            <ac:picMk id="6" creationId="{07754F16-F64D-414D-B0E2-B41767C1DC88}"/>
          </ac:picMkLst>
        </pc:picChg>
        <pc:picChg chg="del">
          <ac:chgData name="Kun Suo" userId="41c30799-3a2b-4880-86a3-8488be07954a" providerId="ADAL" clId="{251594E2-F988-104F-87DE-422D7B93124D}" dt="2019-12-13T03:52:44.772" v="1886" actId="478"/>
          <ac:picMkLst>
            <pc:docMk/>
            <pc:sldMk cId="1803728077" sldId="476"/>
            <ac:picMk id="8" creationId="{3A67C7F7-84D7-554D-8972-680BAC2FCD76}"/>
          </ac:picMkLst>
        </pc:picChg>
        <pc:picChg chg="add mod">
          <ac:chgData name="Kun Suo" userId="41c30799-3a2b-4880-86a3-8488be07954a" providerId="ADAL" clId="{251594E2-F988-104F-87DE-422D7B93124D}" dt="2019-12-13T03:55:56.195" v="1964" actId="1036"/>
          <ac:picMkLst>
            <pc:docMk/>
            <pc:sldMk cId="1803728077" sldId="476"/>
            <ac:picMk id="14" creationId="{7C2B7C1D-1E10-164C-A2F7-92942BF36B07}"/>
          </ac:picMkLst>
        </pc:picChg>
        <pc:inkChg chg="add del">
          <ac:chgData name="Kun Suo" userId="41c30799-3a2b-4880-86a3-8488be07954a" providerId="ADAL" clId="{251594E2-F988-104F-87DE-422D7B93124D}" dt="2019-12-13T03:51:29.192" v="1876" actId="478"/>
          <ac:inkMkLst>
            <pc:docMk/>
            <pc:sldMk cId="1803728077" sldId="476"/>
            <ac:inkMk id="5" creationId="{835E1547-8539-DD4C-A55D-F79174F42B93}"/>
          </ac:inkMkLst>
        </pc:inkChg>
      </pc:sldChg>
      <pc:sldChg chg="addSp delSp modSp add">
        <pc:chgData name="Kun Suo" userId="41c30799-3a2b-4880-86a3-8488be07954a" providerId="ADAL" clId="{251594E2-F988-104F-87DE-422D7B93124D}" dt="2019-12-13T04:13:10.765" v="2082" actId="14100"/>
        <pc:sldMkLst>
          <pc:docMk/>
          <pc:sldMk cId="1989673488" sldId="477"/>
        </pc:sldMkLst>
        <pc:spChg chg="mod">
          <ac:chgData name="Kun Suo" userId="41c30799-3a2b-4880-86a3-8488be07954a" providerId="ADAL" clId="{251594E2-F988-104F-87DE-422D7B93124D}" dt="2019-12-13T03:54:54.423" v="1954" actId="20577"/>
          <ac:spMkLst>
            <pc:docMk/>
            <pc:sldMk cId="1989673488" sldId="477"/>
            <ac:spMk id="2" creationId="{D6E474B3-45E7-134C-8859-187559F20CFB}"/>
          </ac:spMkLst>
        </pc:spChg>
        <pc:spChg chg="del">
          <ac:chgData name="Kun Suo" userId="41c30799-3a2b-4880-86a3-8488be07954a" providerId="ADAL" clId="{251594E2-F988-104F-87DE-422D7B93124D}" dt="2019-12-13T03:56:07.794" v="1965" actId="478"/>
          <ac:spMkLst>
            <pc:docMk/>
            <pc:sldMk cId="1989673488" sldId="477"/>
            <ac:spMk id="10" creationId="{1D54C291-3EF0-8D4D-8474-6E732D18E65D}"/>
          </ac:spMkLst>
        </pc:spChg>
        <pc:spChg chg="del">
          <ac:chgData name="Kun Suo" userId="41c30799-3a2b-4880-86a3-8488be07954a" providerId="ADAL" clId="{251594E2-F988-104F-87DE-422D7B93124D}" dt="2019-12-13T03:56:38.076" v="1977" actId="478"/>
          <ac:spMkLst>
            <pc:docMk/>
            <pc:sldMk cId="1989673488" sldId="477"/>
            <ac:spMk id="13" creationId="{2870D6D2-029A-1A4F-95FB-48C1A19DB734}"/>
          </ac:spMkLst>
        </pc:spChg>
        <pc:spChg chg="add mod">
          <ac:chgData name="Kun Suo" userId="41c30799-3a2b-4880-86a3-8488be07954a" providerId="ADAL" clId="{251594E2-F988-104F-87DE-422D7B93124D}" dt="2019-12-13T03:56:31.931" v="1976" actId="1076"/>
          <ac:spMkLst>
            <pc:docMk/>
            <pc:sldMk cId="1989673488" sldId="477"/>
            <ac:spMk id="14" creationId="{01F32F7B-B201-1C48-9953-BBB08BCEB9B1}"/>
          </ac:spMkLst>
        </pc:spChg>
        <pc:spChg chg="add mod">
          <ac:chgData name="Kun Suo" userId="41c30799-3a2b-4880-86a3-8488be07954a" providerId="ADAL" clId="{251594E2-F988-104F-87DE-422D7B93124D}" dt="2019-12-13T04:11:58.236" v="2069" actId="14100"/>
          <ac:spMkLst>
            <pc:docMk/>
            <pc:sldMk cId="1989673488" sldId="477"/>
            <ac:spMk id="18" creationId="{6C473110-5356-654A-9D50-9A0285DDF3BB}"/>
          </ac:spMkLst>
        </pc:spChg>
        <pc:spChg chg="add mod">
          <ac:chgData name="Kun Suo" userId="41c30799-3a2b-4880-86a3-8488be07954a" providerId="ADAL" clId="{251594E2-F988-104F-87DE-422D7B93124D}" dt="2019-12-13T04:13:10.765" v="2082" actId="14100"/>
          <ac:spMkLst>
            <pc:docMk/>
            <pc:sldMk cId="1989673488" sldId="477"/>
            <ac:spMk id="20" creationId="{721AB112-A5DA-E741-AD46-4CD96E0F52C5}"/>
          </ac:spMkLst>
        </pc:spChg>
        <pc:picChg chg="add mod">
          <ac:chgData name="Kun Suo" userId="41c30799-3a2b-4880-86a3-8488be07954a" providerId="ADAL" clId="{251594E2-F988-104F-87DE-422D7B93124D}" dt="2019-12-13T03:55:36.690" v="1957" actId="1076"/>
          <ac:picMkLst>
            <pc:docMk/>
            <pc:sldMk cId="1989673488" sldId="477"/>
            <ac:picMk id="5" creationId="{14FCAD1C-A56C-F44F-8C12-49938F0E7072}"/>
          </ac:picMkLst>
        </pc:picChg>
        <pc:picChg chg="mod">
          <ac:chgData name="Kun Suo" userId="41c30799-3a2b-4880-86a3-8488be07954a" providerId="ADAL" clId="{251594E2-F988-104F-87DE-422D7B93124D}" dt="2019-12-13T03:56:23.709" v="1973" actId="1076"/>
          <ac:picMkLst>
            <pc:docMk/>
            <pc:sldMk cId="1989673488" sldId="477"/>
            <ac:picMk id="6" creationId="{07754F16-F64D-414D-B0E2-B41767C1DC88}"/>
          </ac:picMkLst>
        </pc:picChg>
        <pc:picChg chg="add mod">
          <ac:chgData name="Kun Suo" userId="41c30799-3a2b-4880-86a3-8488be07954a" providerId="ADAL" clId="{251594E2-F988-104F-87DE-422D7B93124D}" dt="2019-12-13T03:56:59.483" v="1981" actId="14100"/>
          <ac:picMkLst>
            <pc:docMk/>
            <pc:sldMk cId="1989673488" sldId="477"/>
            <ac:picMk id="15" creationId="{F0406DD6-82DB-4646-8909-9610846E39E4}"/>
          </ac:picMkLst>
        </pc:picChg>
        <pc:picChg chg="add mod">
          <ac:chgData name="Kun Suo" userId="41c30799-3a2b-4880-86a3-8488be07954a" providerId="ADAL" clId="{251594E2-F988-104F-87DE-422D7B93124D}" dt="2019-12-13T04:12:23.893" v="2071" actId="1076"/>
          <ac:picMkLst>
            <pc:docMk/>
            <pc:sldMk cId="1989673488" sldId="477"/>
            <ac:picMk id="19" creationId="{30F172C2-25B8-154A-AE00-DF922E536172}"/>
          </ac:picMkLst>
        </pc:picChg>
        <pc:cxnChg chg="add mod">
          <ac:chgData name="Kun Suo" userId="41c30799-3a2b-4880-86a3-8488be07954a" providerId="ADAL" clId="{251594E2-F988-104F-87DE-422D7B93124D}" dt="2019-12-13T03:57:17.102" v="1983" actId="1076"/>
          <ac:cxnSpMkLst>
            <pc:docMk/>
            <pc:sldMk cId="1989673488" sldId="477"/>
            <ac:cxnSpMk id="17" creationId="{E99C979F-093E-C04B-AE60-8C57C430BCE9}"/>
          </ac:cxnSpMkLst>
        </pc:cxnChg>
      </pc:sldChg>
      <pc:sldChg chg="addSp modSp add">
        <pc:chgData name="Kun Suo" userId="41c30799-3a2b-4880-86a3-8488be07954a" providerId="ADAL" clId="{251594E2-F988-104F-87DE-422D7B93124D}" dt="2019-12-13T03:55:46.696" v="1958"/>
        <pc:sldMkLst>
          <pc:docMk/>
          <pc:sldMk cId="2012606115" sldId="478"/>
        </pc:sldMkLst>
        <pc:spChg chg="mod">
          <ac:chgData name="Kun Suo" userId="41c30799-3a2b-4880-86a3-8488be07954a" providerId="ADAL" clId="{251594E2-F988-104F-87DE-422D7B93124D}" dt="2019-12-13T03:54:11.593" v="1894" actId="14100"/>
          <ac:spMkLst>
            <pc:docMk/>
            <pc:sldMk cId="2012606115" sldId="478"/>
            <ac:spMk id="10" creationId="{1D54C291-3EF0-8D4D-8474-6E732D18E65D}"/>
          </ac:spMkLst>
        </pc:spChg>
        <pc:picChg chg="add">
          <ac:chgData name="Kun Suo" userId="41c30799-3a2b-4880-86a3-8488be07954a" providerId="ADAL" clId="{251594E2-F988-104F-87DE-422D7B93124D}" dt="2019-12-13T03:55:46.696" v="1958"/>
          <ac:picMkLst>
            <pc:docMk/>
            <pc:sldMk cId="2012606115" sldId="478"/>
            <ac:picMk id="13" creationId="{EB749E2A-1B1A-3A48-B98B-A5532DA02B60}"/>
          </ac:picMkLst>
        </pc:picChg>
      </pc:sldChg>
      <pc:sldChg chg="addSp delSp modSp add">
        <pc:chgData name="Kun Suo" userId="41c30799-3a2b-4880-86a3-8488be07954a" providerId="ADAL" clId="{251594E2-F988-104F-87DE-422D7B93124D}" dt="2019-12-13T04:15:59.085" v="2148" actId="14100"/>
        <pc:sldMkLst>
          <pc:docMk/>
          <pc:sldMk cId="112391651" sldId="479"/>
        </pc:sldMkLst>
        <pc:spChg chg="mod">
          <ac:chgData name="Kun Suo" userId="41c30799-3a2b-4880-86a3-8488be07954a" providerId="ADAL" clId="{251594E2-F988-104F-87DE-422D7B93124D}" dt="2019-12-13T04:13:43.509" v="2092" actId="20577"/>
          <ac:spMkLst>
            <pc:docMk/>
            <pc:sldMk cId="112391651" sldId="479"/>
            <ac:spMk id="2" creationId="{D6E474B3-45E7-134C-8859-187559F20CFB}"/>
          </ac:spMkLst>
        </pc:spChg>
        <pc:spChg chg="add mod">
          <ac:chgData name="Kun Suo" userId="41c30799-3a2b-4880-86a3-8488be07954a" providerId="ADAL" clId="{251594E2-F988-104F-87DE-422D7B93124D}" dt="2019-12-13T04:14:46.468" v="2112" actId="14100"/>
          <ac:spMkLst>
            <pc:docMk/>
            <pc:sldMk cId="112391651" sldId="479"/>
            <ac:spMk id="10" creationId="{5F459D3C-9530-6345-8B86-89884CC50ADD}"/>
          </ac:spMkLst>
        </pc:spChg>
        <pc:spChg chg="mod">
          <ac:chgData name="Kun Suo" userId="41c30799-3a2b-4880-86a3-8488be07954a" providerId="ADAL" clId="{251594E2-F988-104F-87DE-422D7B93124D}" dt="2019-12-13T04:15:59.085" v="2148" actId="14100"/>
          <ac:spMkLst>
            <pc:docMk/>
            <pc:sldMk cId="112391651" sldId="479"/>
            <ac:spMk id="18" creationId="{6C473110-5356-654A-9D50-9A0285DDF3BB}"/>
          </ac:spMkLst>
        </pc:spChg>
        <pc:spChg chg="del">
          <ac:chgData name="Kun Suo" userId="41c30799-3a2b-4880-86a3-8488be07954a" providerId="ADAL" clId="{251594E2-F988-104F-87DE-422D7B93124D}" dt="2019-12-13T04:13:57.174" v="2093" actId="478"/>
          <ac:spMkLst>
            <pc:docMk/>
            <pc:sldMk cId="112391651" sldId="479"/>
            <ac:spMk id="20" creationId="{721AB112-A5DA-E741-AD46-4CD96E0F52C5}"/>
          </ac:spMkLst>
        </pc:spChg>
        <pc:spChg chg="add mod">
          <ac:chgData name="Kun Suo" userId="41c30799-3a2b-4880-86a3-8488be07954a" providerId="ADAL" clId="{251594E2-F988-104F-87DE-422D7B93124D}" dt="2019-12-13T04:15:17.518" v="2116" actId="1076"/>
          <ac:spMkLst>
            <pc:docMk/>
            <pc:sldMk cId="112391651" sldId="479"/>
            <ac:spMk id="21" creationId="{7D8FBAFB-6487-FC41-ABFC-DA2B8084110F}"/>
          </ac:spMkLst>
        </pc:spChg>
        <pc:picChg chg="add del">
          <ac:chgData name="Kun Suo" userId="41c30799-3a2b-4880-86a3-8488be07954a" providerId="ADAL" clId="{251594E2-F988-104F-87DE-422D7B93124D}" dt="2019-12-13T04:14:05.866" v="2097" actId="478"/>
          <ac:picMkLst>
            <pc:docMk/>
            <pc:sldMk cId="112391651" sldId="479"/>
            <ac:picMk id="7" creationId="{0CD0E032-B9E0-CB41-A5DA-7BB7FB4B2AD9}"/>
          </ac:picMkLst>
        </pc:picChg>
        <pc:picChg chg="add del">
          <ac:chgData name="Kun Suo" userId="41c30799-3a2b-4880-86a3-8488be07954a" providerId="ADAL" clId="{251594E2-F988-104F-87DE-422D7B93124D}" dt="2019-12-13T04:14:09.011" v="2098" actId="478"/>
          <ac:picMkLst>
            <pc:docMk/>
            <pc:sldMk cId="112391651" sldId="479"/>
            <ac:picMk id="8" creationId="{3A67C7F7-84D7-554D-8972-680BAC2FCD76}"/>
          </ac:picMkLst>
        </pc:picChg>
        <pc:picChg chg="del">
          <ac:chgData name="Kun Suo" userId="41c30799-3a2b-4880-86a3-8488be07954a" providerId="ADAL" clId="{251594E2-F988-104F-87DE-422D7B93124D}" dt="2019-12-13T04:14:00.661" v="2094" actId="478"/>
          <ac:picMkLst>
            <pc:docMk/>
            <pc:sldMk cId="112391651" sldId="479"/>
            <ac:picMk id="15" creationId="{F0406DD6-82DB-4646-8909-9610846E39E4}"/>
          </ac:picMkLst>
        </pc:picChg>
      </pc:sldChg>
      <pc:sldChg chg="addSp modSp add">
        <pc:chgData name="Kun Suo" userId="41c30799-3a2b-4880-86a3-8488be07954a" providerId="ADAL" clId="{251594E2-F988-104F-87DE-422D7B93124D}" dt="2019-12-13T04:18:19.751" v="2269" actId="20577"/>
        <pc:sldMkLst>
          <pc:docMk/>
          <pc:sldMk cId="1851684991" sldId="480"/>
        </pc:sldMkLst>
        <pc:spChg chg="mod">
          <ac:chgData name="Kun Suo" userId="41c30799-3a2b-4880-86a3-8488be07954a" providerId="ADAL" clId="{251594E2-F988-104F-87DE-422D7B93124D}" dt="2019-12-13T04:16:43.074" v="2151"/>
          <ac:spMkLst>
            <pc:docMk/>
            <pc:sldMk cId="1851684991" sldId="480"/>
            <ac:spMk id="2" creationId="{DEF8B47B-E719-4E4E-B973-A7DDA9113043}"/>
          </ac:spMkLst>
        </pc:spChg>
        <pc:spChg chg="mod">
          <ac:chgData name="Kun Suo" userId="41c30799-3a2b-4880-86a3-8488be07954a" providerId="ADAL" clId="{251594E2-F988-104F-87DE-422D7B93124D}" dt="2019-12-13T04:18:19.751" v="2269" actId="20577"/>
          <ac:spMkLst>
            <pc:docMk/>
            <pc:sldMk cId="1851684991" sldId="480"/>
            <ac:spMk id="5" creationId="{4D476315-CC8F-FF49-A5FD-2E4A8ED9CE61}"/>
          </ac:spMkLst>
        </pc:spChg>
        <pc:picChg chg="add">
          <ac:chgData name="Kun Suo" userId="41c30799-3a2b-4880-86a3-8488be07954a" providerId="ADAL" clId="{251594E2-F988-104F-87DE-422D7B93124D}" dt="2019-12-13T04:16:46.800" v="2152"/>
          <ac:picMkLst>
            <pc:docMk/>
            <pc:sldMk cId="1851684991" sldId="480"/>
            <ac:picMk id="6" creationId="{96CCD19F-CA95-B342-B310-A1A17E8FD5C0}"/>
          </ac:picMkLst>
        </pc:picChg>
      </pc:sldChg>
      <pc:sldChg chg="add">
        <pc:chgData name="Kun Suo" userId="41c30799-3a2b-4880-86a3-8488be07954a" providerId="ADAL" clId="{251594E2-F988-104F-87DE-422D7B93124D}" dt="2019-12-13T04:16:27.764" v="2150"/>
        <pc:sldMkLst>
          <pc:docMk/>
          <pc:sldMk cId="3766877604" sldId="481"/>
        </pc:sldMkLst>
      </pc:sldChg>
      <pc:sldChg chg="modSp add">
        <pc:chgData name="Kun Suo" userId="41c30799-3a2b-4880-86a3-8488be07954a" providerId="ADAL" clId="{251594E2-F988-104F-87DE-422D7B93124D}" dt="2019-12-13T20:37:56.696" v="2588" actId="14100"/>
        <pc:sldMkLst>
          <pc:docMk/>
          <pc:sldMk cId="61083043" sldId="482"/>
        </pc:sldMkLst>
        <pc:spChg chg="mod">
          <ac:chgData name="Kun Suo" userId="41c30799-3a2b-4880-86a3-8488be07954a" providerId="ADAL" clId="{251594E2-F988-104F-87DE-422D7B93124D}" dt="2019-12-13T04:25:45.103" v="2329" actId="313"/>
          <ac:spMkLst>
            <pc:docMk/>
            <pc:sldMk cId="61083043" sldId="482"/>
            <ac:spMk id="2" creationId="{B7FDBA60-454B-A949-A06A-4A76FFE0B9A5}"/>
          </ac:spMkLst>
        </pc:spChg>
        <pc:spChg chg="mod">
          <ac:chgData name="Kun Suo" userId="41c30799-3a2b-4880-86a3-8488be07954a" providerId="ADAL" clId="{251594E2-F988-104F-87DE-422D7B93124D}" dt="2019-12-13T20:37:56.696" v="2588" actId="14100"/>
          <ac:spMkLst>
            <pc:docMk/>
            <pc:sldMk cId="61083043" sldId="482"/>
            <ac:spMk id="5" creationId="{64ABE7F7-7910-DD4B-AE58-6D69A0DC5A45}"/>
          </ac:spMkLst>
        </pc:spChg>
      </pc:sldChg>
      <pc:sldChg chg="addSp delSp modSp add">
        <pc:chgData name="Kun Suo" userId="41c30799-3a2b-4880-86a3-8488be07954a" providerId="ADAL" clId="{251594E2-F988-104F-87DE-422D7B93124D}" dt="2019-12-13T04:25:08.686" v="2299" actId="1076"/>
        <pc:sldMkLst>
          <pc:docMk/>
          <pc:sldMk cId="2043201201" sldId="483"/>
        </pc:sldMkLst>
        <pc:spChg chg="mod">
          <ac:chgData name="Kun Suo" userId="41c30799-3a2b-4880-86a3-8488be07954a" providerId="ADAL" clId="{251594E2-F988-104F-87DE-422D7B93124D}" dt="2019-12-13T04:23:31.110" v="2285" actId="20577"/>
          <ac:spMkLst>
            <pc:docMk/>
            <pc:sldMk cId="2043201201" sldId="483"/>
            <ac:spMk id="2" creationId="{CCD0A662-492F-6548-AB7F-F806330388C0}"/>
          </ac:spMkLst>
        </pc:spChg>
        <pc:spChg chg="del">
          <ac:chgData name="Kun Suo" userId="41c30799-3a2b-4880-86a3-8488be07954a" providerId="ADAL" clId="{251594E2-F988-104F-87DE-422D7B93124D}" dt="2019-12-13T04:22:32.480" v="2272" actId="478"/>
          <ac:spMkLst>
            <pc:docMk/>
            <pc:sldMk cId="2043201201" sldId="483"/>
            <ac:spMk id="5" creationId="{96D04433-CA09-0341-87B9-FC8039759059}"/>
          </ac:spMkLst>
        </pc:spChg>
        <pc:spChg chg="add mod">
          <ac:chgData name="Kun Suo" userId="41c30799-3a2b-4880-86a3-8488be07954a" providerId="ADAL" clId="{251594E2-F988-104F-87DE-422D7B93124D}" dt="2019-12-13T04:25:08.686" v="2299" actId="1076"/>
          <ac:spMkLst>
            <pc:docMk/>
            <pc:sldMk cId="2043201201" sldId="483"/>
            <ac:spMk id="8" creationId="{E3687A7F-9685-144B-9CE9-ABF389F8F616}"/>
          </ac:spMkLst>
        </pc:spChg>
        <pc:picChg chg="add mod">
          <ac:chgData name="Kun Suo" userId="41c30799-3a2b-4880-86a3-8488be07954a" providerId="ADAL" clId="{251594E2-F988-104F-87DE-422D7B93124D}" dt="2019-12-13T04:23:47.049" v="2288" actId="1076"/>
          <ac:picMkLst>
            <pc:docMk/>
            <pc:sldMk cId="2043201201" sldId="483"/>
            <ac:picMk id="6" creationId="{57AC5BA1-54EE-8F42-9FE2-974415BE19BA}"/>
          </ac:picMkLst>
        </pc:picChg>
        <pc:picChg chg="add mod">
          <ac:chgData name="Kun Suo" userId="41c30799-3a2b-4880-86a3-8488be07954a" providerId="ADAL" clId="{251594E2-F988-104F-87DE-422D7B93124D}" dt="2019-12-13T04:23:17.218" v="2280" actId="14100"/>
          <ac:picMkLst>
            <pc:docMk/>
            <pc:sldMk cId="2043201201" sldId="483"/>
            <ac:picMk id="7" creationId="{BBB5F38A-B7E0-C14D-83F4-25C4928AB1AD}"/>
          </ac:picMkLst>
        </pc:picChg>
      </pc:sldChg>
      <pc:sldChg chg="addSp modSp add">
        <pc:chgData name="Kun Suo" userId="41c30799-3a2b-4880-86a3-8488be07954a" providerId="ADAL" clId="{251594E2-F988-104F-87DE-422D7B93124D}" dt="2019-12-13T20:41:21.601" v="2630" actId="14100"/>
        <pc:sldMkLst>
          <pc:docMk/>
          <pc:sldMk cId="4241134503" sldId="484"/>
        </pc:sldMkLst>
        <pc:spChg chg="mod">
          <ac:chgData name="Kun Suo" userId="41c30799-3a2b-4880-86a3-8488be07954a" providerId="ADAL" clId="{251594E2-F988-104F-87DE-422D7B93124D}" dt="2019-12-13T20:38:14.635" v="2593" actId="20577"/>
          <ac:spMkLst>
            <pc:docMk/>
            <pc:sldMk cId="4241134503" sldId="484"/>
            <ac:spMk id="2" creationId="{8A97140C-3C07-2F4A-8A7A-0D6E167BF2E5}"/>
          </ac:spMkLst>
        </pc:spChg>
        <pc:spChg chg="mod">
          <ac:chgData name="Kun Suo" userId="41c30799-3a2b-4880-86a3-8488be07954a" providerId="ADAL" clId="{251594E2-F988-104F-87DE-422D7B93124D}" dt="2019-12-13T20:41:21.601" v="2630" actId="14100"/>
          <ac:spMkLst>
            <pc:docMk/>
            <pc:sldMk cId="4241134503" sldId="484"/>
            <ac:spMk id="5" creationId="{7787606E-7DE1-394E-8F37-168CF4F6D16A}"/>
          </ac:spMkLst>
        </pc:spChg>
        <pc:picChg chg="add mod">
          <ac:chgData name="Kun Suo" userId="41c30799-3a2b-4880-86a3-8488be07954a" providerId="ADAL" clId="{251594E2-F988-104F-87DE-422D7B93124D}" dt="2019-12-13T20:41:19.881" v="2629" actId="1076"/>
          <ac:picMkLst>
            <pc:docMk/>
            <pc:sldMk cId="4241134503" sldId="484"/>
            <ac:picMk id="6" creationId="{51DD81B4-F6F3-CA47-AC0E-947E7228F0D3}"/>
          </ac:picMkLst>
        </pc:picChg>
      </pc:sldChg>
      <pc:sldChg chg="addSp modSp add">
        <pc:chgData name="Kun Suo" userId="41c30799-3a2b-4880-86a3-8488be07954a" providerId="ADAL" clId="{251594E2-F988-104F-87DE-422D7B93124D}" dt="2019-12-13T20:43:14.470" v="2726" actId="27636"/>
        <pc:sldMkLst>
          <pc:docMk/>
          <pc:sldMk cId="342839236" sldId="485"/>
        </pc:sldMkLst>
        <pc:spChg chg="mod">
          <ac:chgData name="Kun Suo" userId="41c30799-3a2b-4880-86a3-8488be07954a" providerId="ADAL" clId="{251594E2-F988-104F-87DE-422D7B93124D}" dt="2019-12-13T20:41:46.793" v="2645" actId="20577"/>
          <ac:spMkLst>
            <pc:docMk/>
            <pc:sldMk cId="342839236" sldId="485"/>
            <ac:spMk id="2" creationId="{C4B63E4E-F2F1-2F42-A35D-46141FC2DC9E}"/>
          </ac:spMkLst>
        </pc:spChg>
        <pc:spChg chg="mod">
          <ac:chgData name="Kun Suo" userId="41c30799-3a2b-4880-86a3-8488be07954a" providerId="ADAL" clId="{251594E2-F988-104F-87DE-422D7B93124D}" dt="2019-12-13T20:43:14.470" v="2726" actId="27636"/>
          <ac:spMkLst>
            <pc:docMk/>
            <pc:sldMk cId="342839236" sldId="485"/>
            <ac:spMk id="5" creationId="{616FF0DC-A573-7746-8556-D89180FC3068}"/>
          </ac:spMkLst>
        </pc:spChg>
        <pc:picChg chg="add mod">
          <ac:chgData name="Kun Suo" userId="41c30799-3a2b-4880-86a3-8488be07954a" providerId="ADAL" clId="{251594E2-F988-104F-87DE-422D7B93124D}" dt="2019-12-13T20:43:07.520" v="2724" actId="1076"/>
          <ac:picMkLst>
            <pc:docMk/>
            <pc:sldMk cId="342839236" sldId="485"/>
            <ac:picMk id="6" creationId="{5A0FA36A-20F7-9248-8071-8B98604EF036}"/>
          </ac:picMkLst>
        </pc:picChg>
      </pc:sldChg>
      <pc:sldChg chg="addSp delSp modSp add">
        <pc:chgData name="Kun Suo" userId="41c30799-3a2b-4880-86a3-8488be07954a" providerId="ADAL" clId="{251594E2-F988-104F-87DE-422D7B93124D}" dt="2019-12-13T20:53:20.141" v="3099" actId="14100"/>
        <pc:sldMkLst>
          <pc:docMk/>
          <pc:sldMk cId="1124844940" sldId="486"/>
        </pc:sldMkLst>
        <pc:spChg chg="mod">
          <ac:chgData name="Kun Suo" userId="41c30799-3a2b-4880-86a3-8488be07954a" providerId="ADAL" clId="{251594E2-F988-104F-87DE-422D7B93124D}" dt="2019-12-13T20:45:29.059" v="2728"/>
          <ac:spMkLst>
            <pc:docMk/>
            <pc:sldMk cId="1124844940" sldId="486"/>
            <ac:spMk id="2" creationId="{94B1862A-8391-DA44-8BA2-5C1566DA7E77}"/>
          </ac:spMkLst>
        </pc:spChg>
        <pc:spChg chg="mod">
          <ac:chgData name="Kun Suo" userId="41c30799-3a2b-4880-86a3-8488be07954a" providerId="ADAL" clId="{251594E2-F988-104F-87DE-422D7B93124D}" dt="2019-12-13T20:45:43.490" v="2758" actId="14100"/>
          <ac:spMkLst>
            <pc:docMk/>
            <pc:sldMk cId="1124844940" sldId="486"/>
            <ac:spMk id="5" creationId="{D1C5CF04-F461-0F41-8622-4434FB781751}"/>
          </ac:spMkLst>
        </pc:spChg>
        <pc:spChg chg="add del mod">
          <ac:chgData name="Kun Suo" userId="41c30799-3a2b-4880-86a3-8488be07954a" providerId="ADAL" clId="{251594E2-F988-104F-87DE-422D7B93124D}" dt="2019-12-13T20:45:58.151" v="2766"/>
          <ac:spMkLst>
            <pc:docMk/>
            <pc:sldMk cId="1124844940" sldId="486"/>
            <ac:spMk id="7" creationId="{66BE8F8C-F089-8542-A243-D99E641E17C6}"/>
          </ac:spMkLst>
        </pc:spChg>
        <pc:spChg chg="add mod">
          <ac:chgData name="Kun Suo" userId="41c30799-3a2b-4880-86a3-8488be07954a" providerId="ADAL" clId="{251594E2-F988-104F-87DE-422D7B93124D}" dt="2019-12-13T20:46:34.850" v="2790" actId="164"/>
          <ac:spMkLst>
            <pc:docMk/>
            <pc:sldMk cId="1124844940" sldId="486"/>
            <ac:spMk id="10" creationId="{8CC04126-4EB2-344F-9E46-4FF9DF3183BC}"/>
          </ac:spMkLst>
        </pc:spChg>
        <pc:spChg chg="add mod">
          <ac:chgData name="Kun Suo" userId="41c30799-3a2b-4880-86a3-8488be07954a" providerId="ADAL" clId="{251594E2-F988-104F-87DE-422D7B93124D}" dt="2019-12-13T20:46:34.850" v="2790" actId="164"/>
          <ac:spMkLst>
            <pc:docMk/>
            <pc:sldMk cId="1124844940" sldId="486"/>
            <ac:spMk id="11" creationId="{5820C1B8-E5A3-CA49-873B-F9D78F7B16A7}"/>
          </ac:spMkLst>
        </pc:spChg>
        <pc:spChg chg="add mod">
          <ac:chgData name="Kun Suo" userId="41c30799-3a2b-4880-86a3-8488be07954a" providerId="ADAL" clId="{251594E2-F988-104F-87DE-422D7B93124D}" dt="2019-12-13T20:52:43.534" v="3089" actId="14100"/>
          <ac:spMkLst>
            <pc:docMk/>
            <pc:sldMk cId="1124844940" sldId="486"/>
            <ac:spMk id="13" creationId="{CF419EA9-9294-C549-8915-681CEF6945BF}"/>
          </ac:spMkLst>
        </pc:spChg>
        <pc:spChg chg="add mod">
          <ac:chgData name="Kun Suo" userId="41c30799-3a2b-4880-86a3-8488be07954a" providerId="ADAL" clId="{251594E2-F988-104F-87DE-422D7B93124D}" dt="2019-12-13T20:53:20.141" v="3099" actId="14100"/>
          <ac:spMkLst>
            <pc:docMk/>
            <pc:sldMk cId="1124844940" sldId="486"/>
            <ac:spMk id="14" creationId="{4D5EA433-218B-AB40-AD3D-8F6E7FD11C03}"/>
          </ac:spMkLst>
        </pc:spChg>
        <pc:grpChg chg="add mod">
          <ac:chgData name="Kun Suo" userId="41c30799-3a2b-4880-86a3-8488be07954a" providerId="ADAL" clId="{251594E2-F988-104F-87DE-422D7B93124D}" dt="2019-12-13T20:52:38.527" v="3087" actId="1076"/>
          <ac:grpSpMkLst>
            <pc:docMk/>
            <pc:sldMk cId="1124844940" sldId="486"/>
            <ac:grpSpMk id="12" creationId="{E1D02EEB-44C7-4046-96F8-8717341A9917}"/>
          </ac:grpSpMkLst>
        </pc:grpChg>
        <pc:picChg chg="add mod">
          <ac:chgData name="Kun Suo" userId="41c30799-3a2b-4880-86a3-8488be07954a" providerId="ADAL" clId="{251594E2-F988-104F-87DE-422D7B93124D}" dt="2019-12-13T20:46:34.850" v="2790" actId="164"/>
          <ac:picMkLst>
            <pc:docMk/>
            <pc:sldMk cId="1124844940" sldId="486"/>
            <ac:picMk id="6" creationId="{1B9770DF-2D52-AB4F-B0BC-910D4E2B9BBA}"/>
          </ac:picMkLst>
        </pc:picChg>
        <pc:picChg chg="add mod">
          <ac:chgData name="Kun Suo" userId="41c30799-3a2b-4880-86a3-8488be07954a" providerId="ADAL" clId="{251594E2-F988-104F-87DE-422D7B93124D}" dt="2019-12-13T20:46:34.850" v="2790" actId="164"/>
          <ac:picMkLst>
            <pc:docMk/>
            <pc:sldMk cId="1124844940" sldId="486"/>
            <ac:picMk id="8" creationId="{174AF540-553B-F14B-8132-CEAA72B8E11D}"/>
          </ac:picMkLst>
        </pc:picChg>
        <pc:picChg chg="add mod">
          <ac:chgData name="Kun Suo" userId="41c30799-3a2b-4880-86a3-8488be07954a" providerId="ADAL" clId="{251594E2-F988-104F-87DE-422D7B93124D}" dt="2019-12-13T20:46:34.850" v="2790" actId="164"/>
          <ac:picMkLst>
            <pc:docMk/>
            <pc:sldMk cId="1124844940" sldId="486"/>
            <ac:picMk id="9" creationId="{1CD9A7B3-CC43-5448-BB28-95FBEE1D9DD7}"/>
          </ac:picMkLst>
        </pc:picChg>
      </pc:sldChg>
      <pc:sldChg chg="addSp delSp modSp add">
        <pc:chgData name="Kun Suo" userId="41c30799-3a2b-4880-86a3-8488be07954a" providerId="ADAL" clId="{251594E2-F988-104F-87DE-422D7B93124D}" dt="2019-12-13T20:59:50.607" v="3316" actId="14100"/>
        <pc:sldMkLst>
          <pc:docMk/>
          <pc:sldMk cId="167365315" sldId="487"/>
        </pc:sldMkLst>
        <pc:spChg chg="mod">
          <ac:chgData name="Kun Suo" userId="41c30799-3a2b-4880-86a3-8488be07954a" providerId="ADAL" clId="{251594E2-F988-104F-87DE-422D7B93124D}" dt="2019-12-13T20:53:41.949" v="3101"/>
          <ac:spMkLst>
            <pc:docMk/>
            <pc:sldMk cId="167365315" sldId="487"/>
            <ac:spMk id="2" creationId="{A91F7AB3-8DD0-F546-802E-AAEA6A2117C4}"/>
          </ac:spMkLst>
        </pc:spChg>
        <pc:spChg chg="del">
          <ac:chgData name="Kun Suo" userId="41c30799-3a2b-4880-86a3-8488be07954a" providerId="ADAL" clId="{251594E2-F988-104F-87DE-422D7B93124D}" dt="2019-12-13T20:55:38.285" v="3109" actId="478"/>
          <ac:spMkLst>
            <pc:docMk/>
            <pc:sldMk cId="167365315" sldId="487"/>
            <ac:spMk id="5" creationId="{0551AE7D-8E49-D54F-A2C2-10C1515EE919}"/>
          </ac:spMkLst>
        </pc:spChg>
        <pc:spChg chg="add mod">
          <ac:chgData name="Kun Suo" userId="41c30799-3a2b-4880-86a3-8488be07954a" providerId="ADAL" clId="{251594E2-F988-104F-87DE-422D7B93124D}" dt="2019-12-13T20:57:23.393" v="3127" actId="14100"/>
          <ac:spMkLst>
            <pc:docMk/>
            <pc:sldMk cId="167365315" sldId="487"/>
            <ac:spMk id="22" creationId="{6B3AC4D6-57D7-0843-9134-55DC9BCE13CC}"/>
          </ac:spMkLst>
        </pc:spChg>
        <pc:spChg chg="add mod">
          <ac:chgData name="Kun Suo" userId="41c30799-3a2b-4880-86a3-8488be07954a" providerId="ADAL" clId="{251594E2-F988-104F-87DE-422D7B93124D}" dt="2019-12-13T20:58:06.449" v="3138" actId="14100"/>
          <ac:spMkLst>
            <pc:docMk/>
            <pc:sldMk cId="167365315" sldId="487"/>
            <ac:spMk id="23" creationId="{FC306182-1E6F-2844-9616-F8A62977EB49}"/>
          </ac:spMkLst>
        </pc:spChg>
        <pc:spChg chg="add mod">
          <ac:chgData name="Kun Suo" userId="41c30799-3a2b-4880-86a3-8488be07954a" providerId="ADAL" clId="{251594E2-F988-104F-87DE-422D7B93124D}" dt="2019-12-13T20:58:03.433" v="3137" actId="14100"/>
          <ac:spMkLst>
            <pc:docMk/>
            <pc:sldMk cId="167365315" sldId="487"/>
            <ac:spMk id="24" creationId="{49D0D280-E564-2B43-A6D9-053130F45901}"/>
          </ac:spMkLst>
        </pc:spChg>
        <pc:spChg chg="add mod">
          <ac:chgData name="Kun Suo" userId="41c30799-3a2b-4880-86a3-8488be07954a" providerId="ADAL" clId="{251594E2-F988-104F-87DE-422D7B93124D}" dt="2019-12-13T20:58:08.945" v="3139" actId="1076"/>
          <ac:spMkLst>
            <pc:docMk/>
            <pc:sldMk cId="167365315" sldId="487"/>
            <ac:spMk id="25" creationId="{17908CB4-ADBD-8147-A757-1953FB4B3D3F}"/>
          </ac:spMkLst>
        </pc:spChg>
        <pc:spChg chg="add mod">
          <ac:chgData name="Kun Suo" userId="41c30799-3a2b-4880-86a3-8488be07954a" providerId="ADAL" clId="{251594E2-F988-104F-87DE-422D7B93124D}" dt="2019-12-13T20:58:27.399" v="3178" actId="1076"/>
          <ac:spMkLst>
            <pc:docMk/>
            <pc:sldMk cId="167365315" sldId="487"/>
            <ac:spMk id="26" creationId="{F5FE226E-C7F1-9C46-9CA3-562706471DF8}"/>
          </ac:spMkLst>
        </pc:spChg>
        <pc:spChg chg="add mod">
          <ac:chgData name="Kun Suo" userId="41c30799-3a2b-4880-86a3-8488be07954a" providerId="ADAL" clId="{251594E2-F988-104F-87DE-422D7B93124D}" dt="2019-12-13T20:59:50.607" v="3316" actId="14100"/>
          <ac:spMkLst>
            <pc:docMk/>
            <pc:sldMk cId="167365315" sldId="487"/>
            <ac:spMk id="27" creationId="{4A9B9A37-9FA9-FD4D-9C5B-6F0E05319B35}"/>
          </ac:spMkLst>
        </pc:spChg>
        <pc:picChg chg="add del">
          <ac:chgData name="Kun Suo" userId="41c30799-3a2b-4880-86a3-8488be07954a" providerId="ADAL" clId="{251594E2-F988-104F-87DE-422D7B93124D}" dt="2019-12-13T20:54:11.005" v="3103" actId="478"/>
          <ac:picMkLst>
            <pc:docMk/>
            <pc:sldMk cId="167365315" sldId="487"/>
            <ac:picMk id="6" creationId="{384F1C1C-8850-0347-B09B-7AE041F956DD}"/>
          </ac:picMkLst>
        </pc:picChg>
        <pc:picChg chg="add del">
          <ac:chgData name="Kun Suo" userId="41c30799-3a2b-4880-86a3-8488be07954a" providerId="ADAL" clId="{251594E2-F988-104F-87DE-422D7B93124D}" dt="2019-12-13T20:54:22.448" v="3105" actId="478"/>
          <ac:picMkLst>
            <pc:docMk/>
            <pc:sldMk cId="167365315" sldId="487"/>
            <ac:picMk id="7" creationId="{19C1027B-A095-C544-92B4-CE749B4AB398}"/>
          </ac:picMkLst>
        </pc:picChg>
        <pc:picChg chg="add mod">
          <ac:chgData name="Kun Suo" userId="41c30799-3a2b-4880-86a3-8488be07954a" providerId="ADAL" clId="{251594E2-F988-104F-87DE-422D7B93124D}" dt="2019-12-13T20:56:02.798" v="3121" actId="1076"/>
          <ac:picMkLst>
            <pc:docMk/>
            <pc:sldMk cId="167365315" sldId="487"/>
            <ac:picMk id="8" creationId="{D528AB3E-C325-CE40-AF35-C7AC63DE1CAC}"/>
          </ac:picMkLst>
        </pc:picChg>
        <pc:picChg chg="add mod">
          <ac:chgData name="Kun Suo" userId="41c30799-3a2b-4880-86a3-8488be07954a" providerId="ADAL" clId="{251594E2-F988-104F-87DE-422D7B93124D}" dt="2019-12-13T20:56:02.798" v="3121" actId="1076"/>
          <ac:picMkLst>
            <pc:docMk/>
            <pc:sldMk cId="167365315" sldId="487"/>
            <ac:picMk id="9" creationId="{82DE803A-C608-3D4B-9F0C-8EEE2DE70855}"/>
          </ac:picMkLst>
        </pc:picChg>
        <pc:picChg chg="add mod">
          <ac:chgData name="Kun Suo" userId="41c30799-3a2b-4880-86a3-8488be07954a" providerId="ADAL" clId="{251594E2-F988-104F-87DE-422D7B93124D}" dt="2019-12-13T20:56:02.798" v="3121" actId="1076"/>
          <ac:picMkLst>
            <pc:docMk/>
            <pc:sldMk cId="167365315" sldId="487"/>
            <ac:picMk id="10" creationId="{7C16D2D7-768C-664C-8BAC-52A3E36ED54A}"/>
          </ac:picMkLst>
        </pc:picChg>
        <pc:picChg chg="add mod">
          <ac:chgData name="Kun Suo" userId="41c30799-3a2b-4880-86a3-8488be07954a" providerId="ADAL" clId="{251594E2-F988-104F-87DE-422D7B93124D}" dt="2019-12-13T20:56:02.798" v="3121" actId="1076"/>
          <ac:picMkLst>
            <pc:docMk/>
            <pc:sldMk cId="167365315" sldId="487"/>
            <ac:picMk id="11" creationId="{996036E6-BD3C-5B4A-BC72-51A1681D859C}"/>
          </ac:picMkLst>
        </pc:picChg>
        <pc:picChg chg="add mod">
          <ac:chgData name="Kun Suo" userId="41c30799-3a2b-4880-86a3-8488be07954a" providerId="ADAL" clId="{251594E2-F988-104F-87DE-422D7B93124D}" dt="2019-12-13T20:56:02.798" v="3121" actId="1076"/>
          <ac:picMkLst>
            <pc:docMk/>
            <pc:sldMk cId="167365315" sldId="487"/>
            <ac:picMk id="12" creationId="{663F48DE-149E-744A-AA6B-3756BD3F2F3C}"/>
          </ac:picMkLst>
        </pc:picChg>
        <pc:picChg chg="add mod">
          <ac:chgData name="Kun Suo" userId="41c30799-3a2b-4880-86a3-8488be07954a" providerId="ADAL" clId="{251594E2-F988-104F-87DE-422D7B93124D}" dt="2019-12-13T20:56:02.798" v="3121" actId="1076"/>
          <ac:picMkLst>
            <pc:docMk/>
            <pc:sldMk cId="167365315" sldId="487"/>
            <ac:picMk id="13" creationId="{A6B75122-6B8F-C645-9691-366FA3F4DA1B}"/>
          </ac:picMkLst>
        </pc:picChg>
        <pc:picChg chg="add mod">
          <ac:chgData name="Kun Suo" userId="41c30799-3a2b-4880-86a3-8488be07954a" providerId="ADAL" clId="{251594E2-F988-104F-87DE-422D7B93124D}" dt="2019-12-13T20:56:02.798" v="3121" actId="1076"/>
          <ac:picMkLst>
            <pc:docMk/>
            <pc:sldMk cId="167365315" sldId="487"/>
            <ac:picMk id="14" creationId="{8B530A3E-4647-BA42-BF4B-786B5BE87457}"/>
          </ac:picMkLst>
        </pc:picChg>
        <pc:picChg chg="add mod">
          <ac:chgData name="Kun Suo" userId="41c30799-3a2b-4880-86a3-8488be07954a" providerId="ADAL" clId="{251594E2-F988-104F-87DE-422D7B93124D}" dt="2019-12-13T20:57:05.777" v="3123" actId="1076"/>
          <ac:picMkLst>
            <pc:docMk/>
            <pc:sldMk cId="167365315" sldId="487"/>
            <ac:picMk id="15" creationId="{A7B2E0EC-118E-2C43-A4E0-10905813EAA0}"/>
          </ac:picMkLst>
        </pc:picChg>
        <pc:picChg chg="add mod">
          <ac:chgData name="Kun Suo" userId="41c30799-3a2b-4880-86a3-8488be07954a" providerId="ADAL" clId="{251594E2-F988-104F-87DE-422D7B93124D}" dt="2019-12-13T20:57:05.777" v="3123" actId="1076"/>
          <ac:picMkLst>
            <pc:docMk/>
            <pc:sldMk cId="167365315" sldId="487"/>
            <ac:picMk id="16" creationId="{69BF60E6-4814-354B-BA21-5FA7F3815702}"/>
          </ac:picMkLst>
        </pc:picChg>
        <pc:picChg chg="add mod">
          <ac:chgData name="Kun Suo" userId="41c30799-3a2b-4880-86a3-8488be07954a" providerId="ADAL" clId="{251594E2-F988-104F-87DE-422D7B93124D}" dt="2019-12-13T20:57:05.777" v="3123" actId="1076"/>
          <ac:picMkLst>
            <pc:docMk/>
            <pc:sldMk cId="167365315" sldId="487"/>
            <ac:picMk id="17" creationId="{AD4CC99C-04B2-9240-84BB-E975497DB1A0}"/>
          </ac:picMkLst>
        </pc:picChg>
        <pc:picChg chg="add mod">
          <ac:chgData name="Kun Suo" userId="41c30799-3a2b-4880-86a3-8488be07954a" providerId="ADAL" clId="{251594E2-F988-104F-87DE-422D7B93124D}" dt="2019-12-13T20:57:05.777" v="3123" actId="1076"/>
          <ac:picMkLst>
            <pc:docMk/>
            <pc:sldMk cId="167365315" sldId="487"/>
            <ac:picMk id="18" creationId="{D2158E57-628F-4443-AB3C-CE233D767A6E}"/>
          </ac:picMkLst>
        </pc:picChg>
        <pc:picChg chg="add mod">
          <ac:chgData name="Kun Suo" userId="41c30799-3a2b-4880-86a3-8488be07954a" providerId="ADAL" clId="{251594E2-F988-104F-87DE-422D7B93124D}" dt="2019-12-13T20:57:05.777" v="3123" actId="1076"/>
          <ac:picMkLst>
            <pc:docMk/>
            <pc:sldMk cId="167365315" sldId="487"/>
            <ac:picMk id="19" creationId="{0CC595F8-13E2-3E45-A2F0-CA57EE990359}"/>
          </ac:picMkLst>
        </pc:picChg>
        <pc:picChg chg="add mod">
          <ac:chgData name="Kun Suo" userId="41c30799-3a2b-4880-86a3-8488be07954a" providerId="ADAL" clId="{251594E2-F988-104F-87DE-422D7B93124D}" dt="2019-12-13T20:57:05.777" v="3123" actId="1076"/>
          <ac:picMkLst>
            <pc:docMk/>
            <pc:sldMk cId="167365315" sldId="487"/>
            <ac:picMk id="20" creationId="{BCF1D5E5-3125-FF4E-B500-A58B51A897D8}"/>
          </ac:picMkLst>
        </pc:picChg>
        <pc:picChg chg="add mod">
          <ac:chgData name="Kun Suo" userId="41c30799-3a2b-4880-86a3-8488be07954a" providerId="ADAL" clId="{251594E2-F988-104F-87DE-422D7B93124D}" dt="2019-12-13T20:57:05.777" v="3123" actId="1076"/>
          <ac:picMkLst>
            <pc:docMk/>
            <pc:sldMk cId="167365315" sldId="487"/>
            <ac:picMk id="21" creationId="{01A8DE24-9FB8-3C4A-9574-0818C6505904}"/>
          </ac:picMkLst>
        </pc:picChg>
      </pc:sldChg>
      <pc:sldChg chg="addSp modSp add">
        <pc:chgData name="Kun Suo" userId="41c30799-3a2b-4880-86a3-8488be07954a" providerId="ADAL" clId="{251594E2-F988-104F-87DE-422D7B93124D}" dt="2019-12-13T21:00:52.626" v="3395" actId="1076"/>
        <pc:sldMkLst>
          <pc:docMk/>
          <pc:sldMk cId="1835774951" sldId="488"/>
        </pc:sldMkLst>
        <pc:spChg chg="mod">
          <ac:chgData name="Kun Suo" userId="41c30799-3a2b-4880-86a3-8488be07954a" providerId="ADAL" clId="{251594E2-F988-104F-87DE-422D7B93124D}" dt="2019-12-13T20:59:59.818" v="3318" actId="14100"/>
          <ac:spMkLst>
            <pc:docMk/>
            <pc:sldMk cId="1835774951" sldId="488"/>
            <ac:spMk id="23" creationId="{FC306182-1E6F-2844-9616-F8A62977EB49}"/>
          </ac:spMkLst>
        </pc:spChg>
        <pc:spChg chg="mod">
          <ac:chgData name="Kun Suo" userId="41c30799-3a2b-4880-86a3-8488be07954a" providerId="ADAL" clId="{251594E2-F988-104F-87DE-422D7B93124D}" dt="2019-12-13T21:00:52.626" v="3395" actId="1076"/>
          <ac:spMkLst>
            <pc:docMk/>
            <pc:sldMk cId="1835774951" sldId="488"/>
            <ac:spMk id="27" creationId="{4A9B9A37-9FA9-FD4D-9C5B-6F0E05319B35}"/>
          </ac:spMkLst>
        </pc:spChg>
        <pc:spChg chg="add mod">
          <ac:chgData name="Kun Suo" userId="41c30799-3a2b-4880-86a3-8488be07954a" providerId="ADAL" clId="{251594E2-F988-104F-87DE-422D7B93124D}" dt="2019-12-13T21:00:05.112" v="3320" actId="1076"/>
          <ac:spMkLst>
            <pc:docMk/>
            <pc:sldMk cId="1835774951" sldId="488"/>
            <ac:spMk id="28" creationId="{0D6F8936-169D-BD44-A9C6-9F26AF67B341}"/>
          </ac:spMkLst>
        </pc:spChg>
      </pc:sldChg>
      <pc:sldChg chg="modSp add">
        <pc:chgData name="Kun Suo" userId="41c30799-3a2b-4880-86a3-8488be07954a" providerId="ADAL" clId="{251594E2-F988-104F-87DE-422D7B93124D}" dt="2019-12-13T21:04:27.358" v="3466" actId="113"/>
        <pc:sldMkLst>
          <pc:docMk/>
          <pc:sldMk cId="799787744" sldId="489"/>
        </pc:sldMkLst>
        <pc:spChg chg="mod">
          <ac:chgData name="Kun Suo" userId="41c30799-3a2b-4880-86a3-8488be07954a" providerId="ADAL" clId="{251594E2-F988-104F-87DE-422D7B93124D}" dt="2019-12-13T21:01:31.429" v="3401" actId="20577"/>
          <ac:spMkLst>
            <pc:docMk/>
            <pc:sldMk cId="799787744" sldId="489"/>
            <ac:spMk id="2" creationId="{A3340CCB-F47A-734E-8223-C069CE1951CD}"/>
          </ac:spMkLst>
        </pc:spChg>
        <pc:spChg chg="mod">
          <ac:chgData name="Kun Suo" userId="41c30799-3a2b-4880-86a3-8488be07954a" providerId="ADAL" clId="{251594E2-F988-104F-87DE-422D7B93124D}" dt="2019-12-13T21:04:27.358" v="3466" actId="113"/>
          <ac:spMkLst>
            <pc:docMk/>
            <pc:sldMk cId="799787744" sldId="489"/>
            <ac:spMk id="5" creationId="{E7CCEC64-375A-B141-A63B-7F6CB32AEBC7}"/>
          </ac:spMkLst>
        </pc:spChg>
      </pc:sldChg>
      <pc:sldChg chg="addSp delSp modSp add">
        <pc:chgData name="Kun Suo" userId="41c30799-3a2b-4880-86a3-8488be07954a" providerId="ADAL" clId="{251594E2-F988-104F-87DE-422D7B93124D}" dt="2019-12-13T21:09:26.787" v="3608" actId="1076"/>
        <pc:sldMkLst>
          <pc:docMk/>
          <pc:sldMk cId="2076658129" sldId="490"/>
        </pc:sldMkLst>
        <pc:spChg chg="mod">
          <ac:chgData name="Kun Suo" userId="41c30799-3a2b-4880-86a3-8488be07954a" providerId="ADAL" clId="{251594E2-F988-104F-87DE-422D7B93124D}" dt="2019-12-13T21:04:41.563" v="3468"/>
          <ac:spMkLst>
            <pc:docMk/>
            <pc:sldMk cId="2076658129" sldId="490"/>
            <ac:spMk id="2" creationId="{6727C4B5-3F6E-7546-BAFC-4AABC06B2223}"/>
          </ac:spMkLst>
        </pc:spChg>
        <pc:spChg chg="del">
          <ac:chgData name="Kun Suo" userId="41c30799-3a2b-4880-86a3-8488be07954a" providerId="ADAL" clId="{251594E2-F988-104F-87DE-422D7B93124D}" dt="2019-12-13T21:05:15.135" v="3469" actId="478"/>
          <ac:spMkLst>
            <pc:docMk/>
            <pc:sldMk cId="2076658129" sldId="490"/>
            <ac:spMk id="5" creationId="{738D4AFF-BB18-4742-822F-D603CEEF2BC8}"/>
          </ac:spMkLst>
        </pc:spChg>
        <pc:spChg chg="add del">
          <ac:chgData name="Kun Suo" userId="41c30799-3a2b-4880-86a3-8488be07954a" providerId="ADAL" clId="{251594E2-F988-104F-87DE-422D7B93124D}" dt="2019-12-13T21:06:46.988" v="3484" actId="478"/>
          <ac:spMkLst>
            <pc:docMk/>
            <pc:sldMk cId="2076658129" sldId="490"/>
            <ac:spMk id="13" creationId="{8F040AD1-374F-E84C-9C44-25F233CAACC0}"/>
          </ac:spMkLst>
        </pc:spChg>
        <pc:spChg chg="add del mod">
          <ac:chgData name="Kun Suo" userId="41c30799-3a2b-4880-86a3-8488be07954a" providerId="ADAL" clId="{251594E2-F988-104F-87DE-422D7B93124D}" dt="2019-12-13T21:06:48.811" v="3485" actId="478"/>
          <ac:spMkLst>
            <pc:docMk/>
            <pc:sldMk cId="2076658129" sldId="490"/>
            <ac:spMk id="14" creationId="{740F6455-3A62-6347-9C5D-70A8B4594B59}"/>
          </ac:spMkLst>
        </pc:spChg>
        <pc:spChg chg="add del mod">
          <ac:chgData name="Kun Suo" userId="41c30799-3a2b-4880-86a3-8488be07954a" providerId="ADAL" clId="{251594E2-F988-104F-87DE-422D7B93124D}" dt="2019-12-13T21:06:49.896" v="3486" actId="478"/>
          <ac:spMkLst>
            <pc:docMk/>
            <pc:sldMk cId="2076658129" sldId="490"/>
            <ac:spMk id="15" creationId="{BB814041-A3AE-EE4E-BFD6-98ED504601DD}"/>
          </ac:spMkLst>
        </pc:spChg>
        <pc:spChg chg="add mod">
          <ac:chgData name="Kun Suo" userId="41c30799-3a2b-4880-86a3-8488be07954a" providerId="ADAL" clId="{251594E2-F988-104F-87DE-422D7B93124D}" dt="2019-12-13T21:07:06.435" v="3488" actId="1076"/>
          <ac:spMkLst>
            <pc:docMk/>
            <pc:sldMk cId="2076658129" sldId="490"/>
            <ac:spMk id="16" creationId="{4C887DDE-B4D5-4E44-8CFA-872DD0F56BAB}"/>
          </ac:spMkLst>
        </pc:spChg>
        <pc:spChg chg="add mod">
          <ac:chgData name="Kun Suo" userId="41c30799-3a2b-4880-86a3-8488be07954a" providerId="ADAL" clId="{251594E2-F988-104F-87DE-422D7B93124D}" dt="2019-12-13T21:07:08.915" v="3489" actId="1076"/>
          <ac:spMkLst>
            <pc:docMk/>
            <pc:sldMk cId="2076658129" sldId="490"/>
            <ac:spMk id="17" creationId="{118E4328-5EE4-E441-9345-4F62B9D29234}"/>
          </ac:spMkLst>
        </pc:spChg>
        <pc:spChg chg="add mod">
          <ac:chgData name="Kun Suo" userId="41c30799-3a2b-4880-86a3-8488be07954a" providerId="ADAL" clId="{251594E2-F988-104F-87DE-422D7B93124D}" dt="2019-12-13T21:07:03.251" v="3487" actId="1076"/>
          <ac:spMkLst>
            <pc:docMk/>
            <pc:sldMk cId="2076658129" sldId="490"/>
            <ac:spMk id="18" creationId="{AD296F74-0DC5-C64D-BBA9-FCB2B94C2555}"/>
          </ac:spMkLst>
        </pc:spChg>
        <pc:spChg chg="add mod">
          <ac:chgData name="Kun Suo" userId="41c30799-3a2b-4880-86a3-8488be07954a" providerId="ADAL" clId="{251594E2-F988-104F-87DE-422D7B93124D}" dt="2019-12-13T21:07:25.473" v="3495" actId="14100"/>
          <ac:spMkLst>
            <pc:docMk/>
            <pc:sldMk cId="2076658129" sldId="490"/>
            <ac:spMk id="19" creationId="{74F7FCAE-7596-244E-A668-BBDDD053271D}"/>
          </ac:spMkLst>
        </pc:spChg>
        <pc:spChg chg="add mod">
          <ac:chgData name="Kun Suo" userId="41c30799-3a2b-4880-86a3-8488be07954a" providerId="ADAL" clId="{251594E2-F988-104F-87DE-422D7B93124D}" dt="2019-12-13T21:07:41.395" v="3503" actId="1076"/>
          <ac:spMkLst>
            <pc:docMk/>
            <pc:sldMk cId="2076658129" sldId="490"/>
            <ac:spMk id="21" creationId="{F97925B5-AAF2-C84B-87E5-F39BA7E7CDCC}"/>
          </ac:spMkLst>
        </pc:spChg>
        <pc:spChg chg="add mod">
          <ac:chgData name="Kun Suo" userId="41c30799-3a2b-4880-86a3-8488be07954a" providerId="ADAL" clId="{251594E2-F988-104F-87DE-422D7B93124D}" dt="2019-12-13T21:08:01.010" v="3512" actId="1076"/>
          <ac:spMkLst>
            <pc:docMk/>
            <pc:sldMk cId="2076658129" sldId="490"/>
            <ac:spMk id="23" creationId="{F56FB139-A809-1A42-BBF6-A6C3E50B87FF}"/>
          </ac:spMkLst>
        </pc:spChg>
        <pc:spChg chg="add mod">
          <ac:chgData name="Kun Suo" userId="41c30799-3a2b-4880-86a3-8488be07954a" providerId="ADAL" clId="{251594E2-F988-104F-87DE-422D7B93124D}" dt="2019-12-13T21:08:32.317" v="3514" actId="1076"/>
          <ac:spMkLst>
            <pc:docMk/>
            <pc:sldMk cId="2076658129" sldId="490"/>
            <ac:spMk id="25" creationId="{70B1C29D-527A-1F40-888A-D462B2BB586E}"/>
          </ac:spMkLst>
        </pc:spChg>
        <pc:spChg chg="add mod">
          <ac:chgData name="Kun Suo" userId="41c30799-3a2b-4880-86a3-8488be07954a" providerId="ADAL" clId="{251594E2-F988-104F-87DE-422D7B93124D}" dt="2019-12-13T21:08:35.396" v="3515" actId="1076"/>
          <ac:spMkLst>
            <pc:docMk/>
            <pc:sldMk cId="2076658129" sldId="490"/>
            <ac:spMk id="27" creationId="{B666CFE4-6EC3-994F-BBAE-3CDF22F94DC7}"/>
          </ac:spMkLst>
        </pc:spChg>
        <pc:spChg chg="add mod">
          <ac:chgData name="Kun Suo" userId="41c30799-3a2b-4880-86a3-8488be07954a" providerId="ADAL" clId="{251594E2-F988-104F-87DE-422D7B93124D}" dt="2019-12-13T21:08:39.517" v="3517" actId="1076"/>
          <ac:spMkLst>
            <pc:docMk/>
            <pc:sldMk cId="2076658129" sldId="490"/>
            <ac:spMk id="29" creationId="{91B2C82B-7014-0843-96B1-25D4D14058FB}"/>
          </ac:spMkLst>
        </pc:spChg>
        <pc:spChg chg="add mod">
          <ac:chgData name="Kun Suo" userId="41c30799-3a2b-4880-86a3-8488be07954a" providerId="ADAL" clId="{251594E2-F988-104F-87DE-422D7B93124D}" dt="2019-12-13T21:09:26.787" v="3608" actId="1076"/>
          <ac:spMkLst>
            <pc:docMk/>
            <pc:sldMk cId="2076658129" sldId="490"/>
            <ac:spMk id="30" creationId="{D87EAA62-AC80-014E-BCEA-5E3AD81157E6}"/>
          </ac:spMkLst>
        </pc:spChg>
        <pc:picChg chg="add mod">
          <ac:chgData name="Kun Suo" userId="41c30799-3a2b-4880-86a3-8488be07954a" providerId="ADAL" clId="{251594E2-F988-104F-87DE-422D7B93124D}" dt="2019-12-13T21:06:18.754" v="3477" actId="1076"/>
          <ac:picMkLst>
            <pc:docMk/>
            <pc:sldMk cId="2076658129" sldId="490"/>
            <ac:picMk id="6" creationId="{EEEDFA97-1CAF-F344-AC21-249D12DFF4B6}"/>
          </ac:picMkLst>
        </pc:picChg>
        <pc:picChg chg="add mod">
          <ac:chgData name="Kun Suo" userId="41c30799-3a2b-4880-86a3-8488be07954a" providerId="ADAL" clId="{251594E2-F988-104F-87DE-422D7B93124D}" dt="2019-12-13T21:07:06.435" v="3488" actId="1076"/>
          <ac:picMkLst>
            <pc:docMk/>
            <pc:sldMk cId="2076658129" sldId="490"/>
            <ac:picMk id="7" creationId="{93C4DB1E-D816-884D-9841-EB35DEE3DCB5}"/>
          </ac:picMkLst>
        </pc:picChg>
        <pc:picChg chg="add mod">
          <ac:chgData name="Kun Suo" userId="41c30799-3a2b-4880-86a3-8488be07954a" providerId="ADAL" clId="{251594E2-F988-104F-87DE-422D7B93124D}" dt="2019-12-13T21:07:08.915" v="3489" actId="1076"/>
          <ac:picMkLst>
            <pc:docMk/>
            <pc:sldMk cId="2076658129" sldId="490"/>
            <ac:picMk id="8" creationId="{5080BD6D-CFE2-2B4C-BB2F-56D4836A997F}"/>
          </ac:picMkLst>
        </pc:picChg>
        <pc:picChg chg="add mod">
          <ac:chgData name="Kun Suo" userId="41c30799-3a2b-4880-86a3-8488be07954a" providerId="ADAL" clId="{251594E2-F988-104F-87DE-422D7B93124D}" dt="2019-12-13T21:07:03.251" v="3487" actId="1076"/>
          <ac:picMkLst>
            <pc:docMk/>
            <pc:sldMk cId="2076658129" sldId="490"/>
            <ac:picMk id="9" creationId="{9ABFEEBE-665C-EC40-8E9F-6695581E99F8}"/>
          </ac:picMkLst>
        </pc:picChg>
        <pc:picChg chg="add del">
          <ac:chgData name="Kun Suo" userId="41c30799-3a2b-4880-86a3-8488be07954a" providerId="ADAL" clId="{251594E2-F988-104F-87DE-422D7B93124D}" dt="2019-12-13T21:06:46.988" v="3484" actId="478"/>
          <ac:picMkLst>
            <pc:docMk/>
            <pc:sldMk cId="2076658129" sldId="490"/>
            <ac:picMk id="10" creationId="{51661E09-B622-C643-B477-F6E70F36AFDF}"/>
          </ac:picMkLst>
        </pc:picChg>
        <pc:picChg chg="add del mod">
          <ac:chgData name="Kun Suo" userId="41c30799-3a2b-4880-86a3-8488be07954a" providerId="ADAL" clId="{251594E2-F988-104F-87DE-422D7B93124D}" dt="2019-12-13T21:06:49.896" v="3486" actId="478"/>
          <ac:picMkLst>
            <pc:docMk/>
            <pc:sldMk cId="2076658129" sldId="490"/>
            <ac:picMk id="11" creationId="{813811F9-08C4-224B-9818-38EAF0C18A2A}"/>
          </ac:picMkLst>
        </pc:picChg>
        <pc:picChg chg="add del mod">
          <ac:chgData name="Kun Suo" userId="41c30799-3a2b-4880-86a3-8488be07954a" providerId="ADAL" clId="{251594E2-F988-104F-87DE-422D7B93124D}" dt="2019-12-13T21:06:48.811" v="3485" actId="478"/>
          <ac:picMkLst>
            <pc:docMk/>
            <pc:sldMk cId="2076658129" sldId="490"/>
            <ac:picMk id="12" creationId="{F3F16C25-3865-414D-A8B9-4A7FA6484227}"/>
          </ac:picMkLst>
        </pc:picChg>
        <pc:picChg chg="add mod">
          <ac:chgData name="Kun Suo" userId="41c30799-3a2b-4880-86a3-8488be07954a" providerId="ADAL" clId="{251594E2-F988-104F-87DE-422D7B93124D}" dt="2019-12-13T21:07:27.426" v="3496" actId="1076"/>
          <ac:picMkLst>
            <pc:docMk/>
            <pc:sldMk cId="2076658129" sldId="490"/>
            <ac:picMk id="20" creationId="{70419249-8C78-9D49-A90C-1C067E47FA3C}"/>
          </ac:picMkLst>
        </pc:picChg>
        <pc:picChg chg="add mod">
          <ac:chgData name="Kun Suo" userId="41c30799-3a2b-4880-86a3-8488be07954a" providerId="ADAL" clId="{251594E2-F988-104F-87DE-422D7B93124D}" dt="2019-12-13T21:07:46.044" v="3505" actId="1076"/>
          <ac:picMkLst>
            <pc:docMk/>
            <pc:sldMk cId="2076658129" sldId="490"/>
            <ac:picMk id="22" creationId="{9F9A03ED-3EAF-BE40-AD3F-89182D89FC8B}"/>
          </ac:picMkLst>
        </pc:picChg>
        <pc:picChg chg="add mod">
          <ac:chgData name="Kun Suo" userId="41c30799-3a2b-4880-86a3-8488be07954a" providerId="ADAL" clId="{251594E2-F988-104F-87DE-422D7B93124D}" dt="2019-12-13T21:08:32.317" v="3514" actId="1076"/>
          <ac:picMkLst>
            <pc:docMk/>
            <pc:sldMk cId="2076658129" sldId="490"/>
            <ac:picMk id="24" creationId="{EBB8E0BB-FBCC-DE4E-8C3A-B64932F31A67}"/>
          </ac:picMkLst>
        </pc:picChg>
        <pc:picChg chg="add mod">
          <ac:chgData name="Kun Suo" userId="41c30799-3a2b-4880-86a3-8488be07954a" providerId="ADAL" clId="{251594E2-F988-104F-87DE-422D7B93124D}" dt="2019-12-13T21:08:35.396" v="3515" actId="1076"/>
          <ac:picMkLst>
            <pc:docMk/>
            <pc:sldMk cId="2076658129" sldId="490"/>
            <ac:picMk id="26" creationId="{BA3D7A30-F96F-3D40-B992-80C49E0220EE}"/>
          </ac:picMkLst>
        </pc:picChg>
        <pc:picChg chg="add mod">
          <ac:chgData name="Kun Suo" userId="41c30799-3a2b-4880-86a3-8488be07954a" providerId="ADAL" clId="{251594E2-F988-104F-87DE-422D7B93124D}" dt="2019-12-13T21:08:39.517" v="3517" actId="1076"/>
          <ac:picMkLst>
            <pc:docMk/>
            <pc:sldMk cId="2076658129" sldId="490"/>
            <ac:picMk id="28" creationId="{EA6BD19B-192A-6B4D-9B63-C38B9AEC040D}"/>
          </ac:picMkLst>
        </pc:picChg>
      </pc:sldChg>
      <pc:sldChg chg="addSp delSp modSp add">
        <pc:chgData name="Kun Suo" userId="41c30799-3a2b-4880-86a3-8488be07954a" providerId="ADAL" clId="{251594E2-F988-104F-87DE-422D7B93124D}" dt="2019-12-13T21:13:52.055" v="3958" actId="14734"/>
        <pc:sldMkLst>
          <pc:docMk/>
          <pc:sldMk cId="4104429823" sldId="491"/>
        </pc:sldMkLst>
        <pc:spChg chg="mod">
          <ac:chgData name="Kun Suo" userId="41c30799-3a2b-4880-86a3-8488be07954a" providerId="ADAL" clId="{251594E2-F988-104F-87DE-422D7B93124D}" dt="2019-12-13T21:09:58.490" v="3619" actId="20577"/>
          <ac:spMkLst>
            <pc:docMk/>
            <pc:sldMk cId="4104429823" sldId="491"/>
            <ac:spMk id="2" creationId="{00A82D83-F362-C547-8965-B85D772424F0}"/>
          </ac:spMkLst>
        </pc:spChg>
        <pc:spChg chg="del">
          <ac:chgData name="Kun Suo" userId="41c30799-3a2b-4880-86a3-8488be07954a" providerId="ADAL" clId="{251594E2-F988-104F-87DE-422D7B93124D}" dt="2019-12-13T21:10:11.220" v="3620" actId="3680"/>
          <ac:spMkLst>
            <pc:docMk/>
            <pc:sldMk cId="4104429823" sldId="491"/>
            <ac:spMk id="5" creationId="{374F7687-CDCA-3041-BB8C-E47244325A8F}"/>
          </ac:spMkLst>
        </pc:spChg>
        <pc:graphicFrameChg chg="add mod modGraphic">
          <ac:chgData name="Kun Suo" userId="41c30799-3a2b-4880-86a3-8488be07954a" providerId="ADAL" clId="{251594E2-F988-104F-87DE-422D7B93124D}" dt="2019-12-13T21:13:52.055" v="3958" actId="14734"/>
          <ac:graphicFrameMkLst>
            <pc:docMk/>
            <pc:sldMk cId="4104429823" sldId="491"/>
            <ac:graphicFrameMk id="6" creationId="{B35CF5F3-78C3-F04F-A728-222B4D3998BC}"/>
          </ac:graphicFrameMkLst>
        </pc:graphicFrameChg>
      </pc:sldChg>
    </pc:docChg>
  </pc:docChgLst>
  <pc:docChgLst>
    <pc:chgData name="Kun Suo" userId="41c30799-3a2b-4880-86a3-8488be07954a" providerId="ADAL" clId="{4429E28C-91C1-444F-9719-6EF83BE87C59}"/>
    <pc:docChg chg="custSel modSld">
      <pc:chgData name="Kun Suo" userId="41c30799-3a2b-4880-86a3-8488be07954a" providerId="ADAL" clId="{4429E28C-91C1-444F-9719-6EF83BE87C59}" dt="2020-04-15T20:28:46.054" v="145" actId="15"/>
      <pc:docMkLst>
        <pc:docMk/>
      </pc:docMkLst>
      <pc:sldChg chg="modSp">
        <pc:chgData name="Kun Suo" userId="41c30799-3a2b-4880-86a3-8488be07954a" providerId="ADAL" clId="{4429E28C-91C1-444F-9719-6EF83BE87C59}" dt="2020-04-15T20:28:46.054" v="145" actId="15"/>
        <pc:sldMkLst>
          <pc:docMk/>
          <pc:sldMk cId="2310351437" sldId="454"/>
        </pc:sldMkLst>
        <pc:spChg chg="mod">
          <ac:chgData name="Kun Suo" userId="41c30799-3a2b-4880-86a3-8488be07954a" providerId="ADAL" clId="{4429E28C-91C1-444F-9719-6EF83BE87C59}" dt="2020-04-15T20:28:46.054" v="145" actId="15"/>
          <ac:spMkLst>
            <pc:docMk/>
            <pc:sldMk cId="2310351437" sldId="454"/>
            <ac:spMk id="6" creationId="{956C6534-DDD5-6447-95A6-35CE5274C440}"/>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4/15/20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4/15/20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1.tiff"/><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1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CAP</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2FDC-BF02-D74B-8575-6CFA546C6A7B}"/>
              </a:ext>
            </a:extLst>
          </p:cNvPr>
          <p:cNvSpPr>
            <a:spLocks noGrp="1"/>
          </p:cNvSpPr>
          <p:nvPr>
            <p:ph type="title"/>
          </p:nvPr>
        </p:nvSpPr>
        <p:spPr/>
        <p:txBody>
          <a:bodyPr>
            <a:normAutofit fontScale="90000"/>
          </a:bodyPr>
          <a:lstStyle/>
          <a:p>
            <a:r>
              <a:rPr lang="en-US" dirty="0"/>
              <a:t>Availability: when a user sends a query request </a:t>
            </a:r>
          </a:p>
        </p:txBody>
      </p:sp>
      <p:sp>
        <p:nvSpPr>
          <p:cNvPr id="3" name="Date Placeholder 2">
            <a:extLst>
              <a:ext uri="{FF2B5EF4-FFF2-40B4-BE49-F238E27FC236}">
                <a16:creationId xmlns:a16="http://schemas.microsoft.com/office/drawing/2014/main" id="{9B12135E-7048-F44C-9596-FD35AD76BE2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EAACD96-EFAA-C148-AD5F-09ABC4FB9F4D}"/>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D8A1D2B6-FE26-E84A-8F19-FD63393614AD}"/>
              </a:ext>
            </a:extLst>
          </p:cNvPr>
          <p:cNvPicPr>
            <a:picLocks noChangeAspect="1"/>
          </p:cNvPicPr>
          <p:nvPr/>
        </p:nvPicPr>
        <p:blipFill>
          <a:blip r:embed="rId2"/>
          <a:stretch>
            <a:fillRect/>
          </a:stretch>
        </p:blipFill>
        <p:spPr>
          <a:xfrm>
            <a:off x="2732629" y="2742847"/>
            <a:ext cx="3400786" cy="2318087"/>
          </a:xfrm>
          <a:prstGeom prst="rect">
            <a:avLst/>
          </a:prstGeom>
        </p:spPr>
      </p:pic>
      <p:pic>
        <p:nvPicPr>
          <p:cNvPr id="7" name="Picture 6">
            <a:extLst>
              <a:ext uri="{FF2B5EF4-FFF2-40B4-BE49-F238E27FC236}">
                <a16:creationId xmlns:a16="http://schemas.microsoft.com/office/drawing/2014/main" id="{BD14FCE0-FB44-B34D-A02E-B17E055BF9C7}"/>
              </a:ext>
            </a:extLst>
          </p:cNvPr>
          <p:cNvPicPr>
            <a:picLocks noChangeAspect="1"/>
          </p:cNvPicPr>
          <p:nvPr/>
        </p:nvPicPr>
        <p:blipFill>
          <a:blip r:embed="rId3"/>
          <a:stretch>
            <a:fillRect/>
          </a:stretch>
        </p:blipFill>
        <p:spPr>
          <a:xfrm>
            <a:off x="1836155" y="1817536"/>
            <a:ext cx="939800" cy="939800"/>
          </a:xfrm>
          <a:prstGeom prst="rect">
            <a:avLst/>
          </a:prstGeom>
        </p:spPr>
      </p:pic>
      <p:pic>
        <p:nvPicPr>
          <p:cNvPr id="8" name="Picture 7">
            <a:extLst>
              <a:ext uri="{FF2B5EF4-FFF2-40B4-BE49-F238E27FC236}">
                <a16:creationId xmlns:a16="http://schemas.microsoft.com/office/drawing/2014/main" id="{4361C850-54DA-E64D-8967-66F6448030C1}"/>
              </a:ext>
            </a:extLst>
          </p:cNvPr>
          <p:cNvPicPr>
            <a:picLocks noChangeAspect="1"/>
          </p:cNvPicPr>
          <p:nvPr/>
        </p:nvPicPr>
        <p:blipFill>
          <a:blip r:embed="rId3"/>
          <a:stretch>
            <a:fillRect/>
          </a:stretch>
        </p:blipFill>
        <p:spPr>
          <a:xfrm>
            <a:off x="6106911" y="1866679"/>
            <a:ext cx="939800" cy="939800"/>
          </a:xfrm>
          <a:prstGeom prst="rect">
            <a:avLst/>
          </a:prstGeom>
        </p:spPr>
      </p:pic>
      <p:pic>
        <p:nvPicPr>
          <p:cNvPr id="9" name="Picture 8">
            <a:extLst>
              <a:ext uri="{FF2B5EF4-FFF2-40B4-BE49-F238E27FC236}">
                <a16:creationId xmlns:a16="http://schemas.microsoft.com/office/drawing/2014/main" id="{90072C0D-B839-1347-8216-14E6E896D5D3}"/>
              </a:ext>
            </a:extLst>
          </p:cNvPr>
          <p:cNvPicPr>
            <a:picLocks noChangeAspect="1"/>
          </p:cNvPicPr>
          <p:nvPr/>
        </p:nvPicPr>
        <p:blipFill>
          <a:blip r:embed="rId3"/>
          <a:stretch>
            <a:fillRect/>
          </a:stretch>
        </p:blipFill>
        <p:spPr>
          <a:xfrm>
            <a:off x="5206256" y="5257800"/>
            <a:ext cx="939800" cy="939800"/>
          </a:xfrm>
          <a:prstGeom prst="rect">
            <a:avLst/>
          </a:prstGeom>
        </p:spPr>
      </p:pic>
      <p:sp>
        <p:nvSpPr>
          <p:cNvPr id="19" name="TextBox 18">
            <a:extLst>
              <a:ext uri="{FF2B5EF4-FFF2-40B4-BE49-F238E27FC236}">
                <a16:creationId xmlns:a16="http://schemas.microsoft.com/office/drawing/2014/main" id="{2F836E0A-B862-1846-83CC-2AAC45213154}"/>
              </a:ext>
            </a:extLst>
          </p:cNvPr>
          <p:cNvSpPr txBox="1"/>
          <p:nvPr/>
        </p:nvSpPr>
        <p:spPr>
          <a:xfrm>
            <a:off x="2073437" y="2674994"/>
            <a:ext cx="421910" cy="584775"/>
          </a:xfrm>
          <a:prstGeom prst="rect">
            <a:avLst/>
          </a:prstGeom>
          <a:noFill/>
        </p:spPr>
        <p:txBody>
          <a:bodyPr wrap="none" rtlCol="0">
            <a:spAutoFit/>
          </a:bodyPr>
          <a:lstStyle/>
          <a:p>
            <a:r>
              <a:rPr lang="en-US" altLang="zh-CN" sz="3200" dirty="0"/>
              <a:t>A</a:t>
            </a:r>
            <a:endParaRPr lang="en-US" sz="3200" dirty="0"/>
          </a:p>
        </p:txBody>
      </p:sp>
      <p:sp>
        <p:nvSpPr>
          <p:cNvPr id="20" name="TextBox 19">
            <a:extLst>
              <a:ext uri="{FF2B5EF4-FFF2-40B4-BE49-F238E27FC236}">
                <a16:creationId xmlns:a16="http://schemas.microsoft.com/office/drawing/2014/main" id="{5A001AAE-ADF9-8D41-9C76-F63201B74CD3}"/>
              </a:ext>
            </a:extLst>
          </p:cNvPr>
          <p:cNvSpPr txBox="1"/>
          <p:nvPr/>
        </p:nvSpPr>
        <p:spPr>
          <a:xfrm>
            <a:off x="5580786" y="2059494"/>
            <a:ext cx="407484" cy="1077218"/>
          </a:xfrm>
          <a:prstGeom prst="rect">
            <a:avLst/>
          </a:prstGeom>
          <a:noFill/>
        </p:spPr>
        <p:txBody>
          <a:bodyPr wrap="none" rtlCol="0">
            <a:spAutoFit/>
          </a:bodyPr>
          <a:lstStyle/>
          <a:p>
            <a:r>
              <a:rPr lang="en-US" altLang="zh-CN" sz="3200" dirty="0"/>
              <a:t>B</a:t>
            </a:r>
            <a:endParaRPr lang="en-US" sz="3200" dirty="0"/>
          </a:p>
          <a:p>
            <a:endParaRPr lang="en-US" sz="3200" dirty="0"/>
          </a:p>
        </p:txBody>
      </p:sp>
      <p:sp>
        <p:nvSpPr>
          <p:cNvPr id="21" name="TextBox 20">
            <a:extLst>
              <a:ext uri="{FF2B5EF4-FFF2-40B4-BE49-F238E27FC236}">
                <a16:creationId xmlns:a16="http://schemas.microsoft.com/office/drawing/2014/main" id="{6E07ED6C-5FDB-CD42-A040-9B429DBF10A9}"/>
              </a:ext>
            </a:extLst>
          </p:cNvPr>
          <p:cNvSpPr txBox="1"/>
          <p:nvPr/>
        </p:nvSpPr>
        <p:spPr>
          <a:xfrm>
            <a:off x="4672856" y="5476450"/>
            <a:ext cx="623349" cy="584775"/>
          </a:xfrm>
          <a:prstGeom prst="rect">
            <a:avLst/>
          </a:prstGeom>
          <a:noFill/>
        </p:spPr>
        <p:txBody>
          <a:bodyPr wrap="square" rtlCol="0">
            <a:spAutoFit/>
          </a:bodyPr>
          <a:lstStyle/>
          <a:p>
            <a:r>
              <a:rPr lang="en-US" altLang="zh-CN" sz="3200" dirty="0"/>
              <a:t>C</a:t>
            </a:r>
            <a:endParaRPr lang="en-US" sz="3200" dirty="0"/>
          </a:p>
        </p:txBody>
      </p:sp>
      <p:pic>
        <p:nvPicPr>
          <p:cNvPr id="22" name="Picture 21">
            <a:extLst>
              <a:ext uri="{FF2B5EF4-FFF2-40B4-BE49-F238E27FC236}">
                <a16:creationId xmlns:a16="http://schemas.microsoft.com/office/drawing/2014/main" id="{6284B58B-01DC-914C-A5B7-6DB35F64AB5B}"/>
              </a:ext>
            </a:extLst>
          </p:cNvPr>
          <p:cNvPicPr>
            <a:picLocks noChangeAspect="1"/>
          </p:cNvPicPr>
          <p:nvPr/>
        </p:nvPicPr>
        <p:blipFill>
          <a:blip r:embed="rId4"/>
          <a:stretch>
            <a:fillRect/>
          </a:stretch>
        </p:blipFill>
        <p:spPr>
          <a:xfrm>
            <a:off x="230387" y="1820849"/>
            <a:ext cx="881270" cy="881270"/>
          </a:xfrm>
          <a:prstGeom prst="rect">
            <a:avLst/>
          </a:prstGeom>
        </p:spPr>
      </p:pic>
      <p:sp>
        <p:nvSpPr>
          <p:cNvPr id="5" name="Right Arrow 4">
            <a:extLst>
              <a:ext uri="{FF2B5EF4-FFF2-40B4-BE49-F238E27FC236}">
                <a16:creationId xmlns:a16="http://schemas.microsoft.com/office/drawing/2014/main" id="{CCC4B627-96D7-2B4A-9BA2-86EDD69D3C71}"/>
              </a:ext>
            </a:extLst>
          </p:cNvPr>
          <p:cNvSpPr/>
          <p:nvPr/>
        </p:nvSpPr>
        <p:spPr>
          <a:xfrm>
            <a:off x="1143000" y="2133600"/>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702ACB6-0E5F-BC41-8ECA-67ED5C12849F}"/>
              </a:ext>
            </a:extLst>
          </p:cNvPr>
          <p:cNvPicPr>
            <a:picLocks noChangeAspect="1"/>
          </p:cNvPicPr>
          <p:nvPr/>
        </p:nvPicPr>
        <p:blipFill>
          <a:blip r:embed="rId4"/>
          <a:stretch>
            <a:fillRect/>
          </a:stretch>
        </p:blipFill>
        <p:spPr>
          <a:xfrm>
            <a:off x="7805530" y="1925209"/>
            <a:ext cx="881270" cy="881270"/>
          </a:xfrm>
          <a:prstGeom prst="rect">
            <a:avLst/>
          </a:prstGeom>
        </p:spPr>
      </p:pic>
      <p:sp>
        <p:nvSpPr>
          <p:cNvPr id="24" name="Right Arrow 23">
            <a:extLst>
              <a:ext uri="{FF2B5EF4-FFF2-40B4-BE49-F238E27FC236}">
                <a16:creationId xmlns:a16="http://schemas.microsoft.com/office/drawing/2014/main" id="{CB0A7F7E-B758-8547-97FD-67B833B6E700}"/>
              </a:ext>
            </a:extLst>
          </p:cNvPr>
          <p:cNvSpPr/>
          <p:nvPr/>
        </p:nvSpPr>
        <p:spPr>
          <a:xfrm rot="10800000">
            <a:off x="7165352" y="2196968"/>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E5F7C33-F7BD-8146-A2AB-9222C6181B9B}"/>
              </a:ext>
            </a:extLst>
          </p:cNvPr>
          <p:cNvPicPr>
            <a:picLocks noChangeAspect="1"/>
          </p:cNvPicPr>
          <p:nvPr/>
        </p:nvPicPr>
        <p:blipFill>
          <a:blip r:embed="rId4"/>
          <a:stretch>
            <a:fillRect/>
          </a:stretch>
        </p:blipFill>
        <p:spPr>
          <a:xfrm>
            <a:off x="6924260" y="5316330"/>
            <a:ext cx="881270" cy="881270"/>
          </a:xfrm>
          <a:prstGeom prst="rect">
            <a:avLst/>
          </a:prstGeom>
        </p:spPr>
      </p:pic>
      <p:sp>
        <p:nvSpPr>
          <p:cNvPr id="26" name="Right Arrow 25">
            <a:extLst>
              <a:ext uri="{FF2B5EF4-FFF2-40B4-BE49-F238E27FC236}">
                <a16:creationId xmlns:a16="http://schemas.microsoft.com/office/drawing/2014/main" id="{28077DAA-06BC-284E-864D-2F460906644E}"/>
              </a:ext>
            </a:extLst>
          </p:cNvPr>
          <p:cNvSpPr/>
          <p:nvPr/>
        </p:nvSpPr>
        <p:spPr>
          <a:xfrm rot="10800000">
            <a:off x="6284082" y="5588089"/>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98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2FC4-9709-E64C-9C42-B60A72F4BFE5}"/>
              </a:ext>
            </a:extLst>
          </p:cNvPr>
          <p:cNvSpPr>
            <a:spLocks noGrp="1"/>
          </p:cNvSpPr>
          <p:nvPr>
            <p:ph type="title"/>
          </p:nvPr>
        </p:nvSpPr>
        <p:spPr/>
        <p:txBody>
          <a:bodyPr/>
          <a:lstStyle/>
          <a:p>
            <a:r>
              <a:rPr lang="en-US" dirty="0"/>
              <a:t>Partition tolerance</a:t>
            </a:r>
          </a:p>
        </p:txBody>
      </p:sp>
      <p:sp>
        <p:nvSpPr>
          <p:cNvPr id="3" name="Date Placeholder 2">
            <a:extLst>
              <a:ext uri="{FF2B5EF4-FFF2-40B4-BE49-F238E27FC236}">
                <a16:creationId xmlns:a16="http://schemas.microsoft.com/office/drawing/2014/main" id="{B70913F1-AED4-3B49-895B-7D5725C0C945}"/>
              </a:ext>
            </a:extLst>
          </p:cNvPr>
          <p:cNvSpPr>
            <a:spLocks noGrp="1"/>
          </p:cNvSpPr>
          <p:nvPr>
            <p:ph type="dt" sz="half" idx="10"/>
          </p:nvPr>
        </p:nvSpPr>
        <p:spPr>
          <a:xfrm>
            <a:off x="5410200" y="6356350"/>
            <a:ext cx="3279648" cy="365760"/>
          </a:xfrm>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5E1E499-488B-DE4F-A741-AE56E096A46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326A144-13B3-E542-BCDD-39687BDA4E1E}"/>
              </a:ext>
            </a:extLst>
          </p:cNvPr>
          <p:cNvSpPr>
            <a:spLocks noGrp="1"/>
          </p:cNvSpPr>
          <p:nvPr>
            <p:ph sz="quarter" idx="1"/>
          </p:nvPr>
        </p:nvSpPr>
        <p:spPr>
          <a:xfrm>
            <a:off x="457200" y="1219200"/>
            <a:ext cx="8229600" cy="2209800"/>
          </a:xfrm>
        </p:spPr>
        <p:txBody>
          <a:bodyPr>
            <a:normAutofit fontScale="85000" lnSpcReduction="10000"/>
          </a:bodyPr>
          <a:lstStyle/>
          <a:p>
            <a:r>
              <a:rPr lang="en-US" b="1" i="1" dirty="0"/>
              <a:t>Network partitioning</a:t>
            </a:r>
            <a:r>
              <a:rPr lang="en-US" dirty="0"/>
              <a:t>: the network is disconnected due to a network failure. Different nodes are distributed in different subnetworks, and the network within each subnetwork is normal.</a:t>
            </a:r>
          </a:p>
        </p:txBody>
      </p:sp>
      <p:pic>
        <p:nvPicPr>
          <p:cNvPr id="6" name="Picture 5">
            <a:extLst>
              <a:ext uri="{FF2B5EF4-FFF2-40B4-BE49-F238E27FC236}">
                <a16:creationId xmlns:a16="http://schemas.microsoft.com/office/drawing/2014/main" id="{76C0A373-DB45-7F47-9FF0-32F0B7C19891}"/>
              </a:ext>
            </a:extLst>
          </p:cNvPr>
          <p:cNvPicPr>
            <a:picLocks noChangeAspect="1"/>
          </p:cNvPicPr>
          <p:nvPr/>
        </p:nvPicPr>
        <p:blipFill>
          <a:blip r:embed="rId2"/>
          <a:stretch>
            <a:fillRect/>
          </a:stretch>
        </p:blipFill>
        <p:spPr>
          <a:xfrm>
            <a:off x="4470400" y="4267200"/>
            <a:ext cx="939800" cy="939800"/>
          </a:xfrm>
          <a:prstGeom prst="rect">
            <a:avLst/>
          </a:prstGeom>
        </p:spPr>
      </p:pic>
      <p:pic>
        <p:nvPicPr>
          <p:cNvPr id="7" name="Picture 6">
            <a:extLst>
              <a:ext uri="{FF2B5EF4-FFF2-40B4-BE49-F238E27FC236}">
                <a16:creationId xmlns:a16="http://schemas.microsoft.com/office/drawing/2014/main" id="{B12506F1-DAF3-FD4D-B942-CBAFB1585148}"/>
              </a:ext>
            </a:extLst>
          </p:cNvPr>
          <p:cNvPicPr>
            <a:picLocks noChangeAspect="1"/>
          </p:cNvPicPr>
          <p:nvPr/>
        </p:nvPicPr>
        <p:blipFill>
          <a:blip r:embed="rId2"/>
          <a:stretch>
            <a:fillRect/>
          </a:stretch>
        </p:blipFill>
        <p:spPr>
          <a:xfrm>
            <a:off x="6893530" y="3322967"/>
            <a:ext cx="939800" cy="939800"/>
          </a:xfrm>
          <a:prstGeom prst="rect">
            <a:avLst/>
          </a:prstGeom>
        </p:spPr>
      </p:pic>
      <p:pic>
        <p:nvPicPr>
          <p:cNvPr id="8" name="Picture 7">
            <a:extLst>
              <a:ext uri="{FF2B5EF4-FFF2-40B4-BE49-F238E27FC236}">
                <a16:creationId xmlns:a16="http://schemas.microsoft.com/office/drawing/2014/main" id="{CF029CE1-0FE3-7943-8B33-6FCFC6BCD1A0}"/>
              </a:ext>
            </a:extLst>
          </p:cNvPr>
          <p:cNvPicPr>
            <a:picLocks noChangeAspect="1"/>
          </p:cNvPicPr>
          <p:nvPr/>
        </p:nvPicPr>
        <p:blipFill>
          <a:blip r:embed="rId2"/>
          <a:stretch>
            <a:fillRect/>
          </a:stretch>
        </p:blipFill>
        <p:spPr>
          <a:xfrm>
            <a:off x="6904382" y="5195061"/>
            <a:ext cx="939800" cy="939800"/>
          </a:xfrm>
          <a:prstGeom prst="rect">
            <a:avLst/>
          </a:prstGeom>
        </p:spPr>
      </p:pic>
      <p:sp>
        <p:nvSpPr>
          <p:cNvPr id="9" name="TextBox 8">
            <a:extLst>
              <a:ext uri="{FF2B5EF4-FFF2-40B4-BE49-F238E27FC236}">
                <a16:creationId xmlns:a16="http://schemas.microsoft.com/office/drawing/2014/main" id="{6166F687-F305-2543-97C4-6CC11DC8DF44}"/>
              </a:ext>
            </a:extLst>
          </p:cNvPr>
          <p:cNvSpPr txBox="1"/>
          <p:nvPr/>
        </p:nvSpPr>
        <p:spPr>
          <a:xfrm>
            <a:off x="3934430" y="4444712"/>
            <a:ext cx="421910" cy="584775"/>
          </a:xfrm>
          <a:prstGeom prst="rect">
            <a:avLst/>
          </a:prstGeom>
          <a:noFill/>
        </p:spPr>
        <p:txBody>
          <a:bodyPr wrap="none" rtlCol="0">
            <a:spAutoFit/>
          </a:bodyPr>
          <a:lstStyle/>
          <a:p>
            <a:r>
              <a:rPr lang="en-US" altLang="zh-CN" sz="3200" dirty="0"/>
              <a:t>A</a:t>
            </a:r>
            <a:endParaRPr lang="en-US" sz="3200" dirty="0"/>
          </a:p>
        </p:txBody>
      </p:sp>
      <p:sp>
        <p:nvSpPr>
          <p:cNvPr id="10" name="TextBox 9">
            <a:extLst>
              <a:ext uri="{FF2B5EF4-FFF2-40B4-BE49-F238E27FC236}">
                <a16:creationId xmlns:a16="http://schemas.microsoft.com/office/drawing/2014/main" id="{15F1A402-FBF3-8F48-AD64-3EBE8113AC34}"/>
              </a:ext>
            </a:extLst>
          </p:cNvPr>
          <p:cNvSpPr txBox="1"/>
          <p:nvPr/>
        </p:nvSpPr>
        <p:spPr>
          <a:xfrm>
            <a:off x="7921148" y="3565806"/>
            <a:ext cx="407484" cy="1077218"/>
          </a:xfrm>
          <a:prstGeom prst="rect">
            <a:avLst/>
          </a:prstGeom>
          <a:noFill/>
        </p:spPr>
        <p:txBody>
          <a:bodyPr wrap="none" rtlCol="0">
            <a:spAutoFit/>
          </a:bodyPr>
          <a:lstStyle/>
          <a:p>
            <a:r>
              <a:rPr lang="en-US" altLang="zh-CN" sz="3200" dirty="0"/>
              <a:t>B</a:t>
            </a:r>
            <a:endParaRPr lang="en-US" sz="3200" dirty="0"/>
          </a:p>
          <a:p>
            <a:endParaRPr lang="en-US" sz="3200" dirty="0"/>
          </a:p>
        </p:txBody>
      </p:sp>
      <p:sp>
        <p:nvSpPr>
          <p:cNvPr id="11" name="TextBox 10">
            <a:extLst>
              <a:ext uri="{FF2B5EF4-FFF2-40B4-BE49-F238E27FC236}">
                <a16:creationId xmlns:a16="http://schemas.microsoft.com/office/drawing/2014/main" id="{2F6549B8-FE2F-734E-82FB-FBCDD4F67E98}"/>
              </a:ext>
            </a:extLst>
          </p:cNvPr>
          <p:cNvSpPr txBox="1"/>
          <p:nvPr/>
        </p:nvSpPr>
        <p:spPr>
          <a:xfrm>
            <a:off x="7921148" y="5380616"/>
            <a:ext cx="623349" cy="584775"/>
          </a:xfrm>
          <a:prstGeom prst="rect">
            <a:avLst/>
          </a:prstGeom>
          <a:noFill/>
        </p:spPr>
        <p:txBody>
          <a:bodyPr wrap="square" rtlCol="0">
            <a:spAutoFit/>
          </a:bodyPr>
          <a:lstStyle/>
          <a:p>
            <a:r>
              <a:rPr lang="en-US" altLang="zh-CN" sz="3200" dirty="0"/>
              <a:t>C</a:t>
            </a:r>
            <a:endParaRPr lang="en-US" sz="3200" dirty="0"/>
          </a:p>
        </p:txBody>
      </p:sp>
      <p:sp>
        <p:nvSpPr>
          <p:cNvPr id="12" name="Left-Right Arrow 11">
            <a:extLst>
              <a:ext uri="{FF2B5EF4-FFF2-40B4-BE49-F238E27FC236}">
                <a16:creationId xmlns:a16="http://schemas.microsoft.com/office/drawing/2014/main" id="{338F779B-C9C6-1A4D-AAEA-0ED3B4B7D3F6}"/>
              </a:ext>
            </a:extLst>
          </p:cNvPr>
          <p:cNvSpPr/>
          <p:nvPr/>
        </p:nvSpPr>
        <p:spPr>
          <a:xfrm rot="1196957">
            <a:off x="5539253" y="5217903"/>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F3988561-96EC-2A40-A24B-6FA50660B0FF}"/>
              </a:ext>
            </a:extLst>
          </p:cNvPr>
          <p:cNvSpPr/>
          <p:nvPr/>
        </p:nvSpPr>
        <p:spPr>
          <a:xfrm rot="20060311">
            <a:off x="5515324" y="4029554"/>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57AD829D-E438-E744-B240-01C1D43D672F}"/>
              </a:ext>
            </a:extLst>
          </p:cNvPr>
          <p:cNvSpPr/>
          <p:nvPr/>
        </p:nvSpPr>
        <p:spPr>
          <a:xfrm rot="16200000">
            <a:off x="7017213" y="4591052"/>
            <a:ext cx="692433" cy="243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FE8D8F-A510-4048-B187-F01C1BB9E23D}"/>
              </a:ext>
            </a:extLst>
          </p:cNvPr>
          <p:cNvSpPr txBox="1"/>
          <p:nvPr/>
        </p:nvSpPr>
        <p:spPr>
          <a:xfrm>
            <a:off x="902738" y="4262767"/>
            <a:ext cx="1512530" cy="584775"/>
          </a:xfrm>
          <a:prstGeom prst="rect">
            <a:avLst/>
          </a:prstGeom>
          <a:noFill/>
        </p:spPr>
        <p:txBody>
          <a:bodyPr wrap="none" rtlCol="0">
            <a:spAutoFit/>
          </a:bodyPr>
          <a:lstStyle/>
          <a:p>
            <a:r>
              <a:rPr lang="en-US" altLang="zh-CN" sz="3200" dirty="0"/>
              <a:t>{A, B, C}</a:t>
            </a:r>
            <a:endParaRPr lang="en-US" sz="3200" dirty="0"/>
          </a:p>
        </p:txBody>
      </p:sp>
    </p:spTree>
    <p:extLst>
      <p:ext uri="{BB962C8B-B14F-4D97-AF65-F5344CB8AC3E}">
        <p14:creationId xmlns:p14="http://schemas.microsoft.com/office/powerpoint/2010/main" val="203674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2FC4-9709-E64C-9C42-B60A72F4BFE5}"/>
              </a:ext>
            </a:extLst>
          </p:cNvPr>
          <p:cNvSpPr>
            <a:spLocks noGrp="1"/>
          </p:cNvSpPr>
          <p:nvPr>
            <p:ph type="title"/>
          </p:nvPr>
        </p:nvSpPr>
        <p:spPr/>
        <p:txBody>
          <a:bodyPr/>
          <a:lstStyle/>
          <a:p>
            <a:r>
              <a:rPr lang="en-US" dirty="0"/>
              <a:t>Partition tolerance</a:t>
            </a:r>
          </a:p>
        </p:txBody>
      </p:sp>
      <p:sp>
        <p:nvSpPr>
          <p:cNvPr id="3" name="Date Placeholder 2">
            <a:extLst>
              <a:ext uri="{FF2B5EF4-FFF2-40B4-BE49-F238E27FC236}">
                <a16:creationId xmlns:a16="http://schemas.microsoft.com/office/drawing/2014/main" id="{B70913F1-AED4-3B49-895B-7D5725C0C94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5E1E499-488B-DE4F-A741-AE56E096A46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326A144-13B3-E542-BCDD-39687BDA4E1E}"/>
              </a:ext>
            </a:extLst>
          </p:cNvPr>
          <p:cNvSpPr>
            <a:spLocks noGrp="1"/>
          </p:cNvSpPr>
          <p:nvPr>
            <p:ph sz="quarter" idx="1"/>
          </p:nvPr>
        </p:nvSpPr>
        <p:spPr>
          <a:xfrm>
            <a:off x="457200" y="1219200"/>
            <a:ext cx="8229600" cy="2209800"/>
          </a:xfrm>
        </p:spPr>
        <p:txBody>
          <a:bodyPr>
            <a:normAutofit fontScale="85000" lnSpcReduction="10000"/>
          </a:bodyPr>
          <a:lstStyle/>
          <a:p>
            <a:r>
              <a:rPr lang="en-US" b="1" i="1" dirty="0"/>
              <a:t>Network partitioning</a:t>
            </a:r>
            <a:r>
              <a:rPr lang="en-US" dirty="0"/>
              <a:t>: the network is disconnected due to a network failure. Different nodes are distributed in different subnetworks, and the network within each subnetwork is normal.</a:t>
            </a:r>
          </a:p>
        </p:txBody>
      </p:sp>
      <p:pic>
        <p:nvPicPr>
          <p:cNvPr id="6" name="Picture 5">
            <a:extLst>
              <a:ext uri="{FF2B5EF4-FFF2-40B4-BE49-F238E27FC236}">
                <a16:creationId xmlns:a16="http://schemas.microsoft.com/office/drawing/2014/main" id="{76C0A373-DB45-7F47-9FF0-32F0B7C19891}"/>
              </a:ext>
            </a:extLst>
          </p:cNvPr>
          <p:cNvPicPr>
            <a:picLocks noChangeAspect="1"/>
          </p:cNvPicPr>
          <p:nvPr/>
        </p:nvPicPr>
        <p:blipFill>
          <a:blip r:embed="rId2"/>
          <a:stretch>
            <a:fillRect/>
          </a:stretch>
        </p:blipFill>
        <p:spPr>
          <a:xfrm>
            <a:off x="4343400" y="4191000"/>
            <a:ext cx="939800" cy="939800"/>
          </a:xfrm>
          <a:prstGeom prst="rect">
            <a:avLst/>
          </a:prstGeom>
        </p:spPr>
      </p:pic>
      <p:pic>
        <p:nvPicPr>
          <p:cNvPr id="7" name="Picture 6">
            <a:extLst>
              <a:ext uri="{FF2B5EF4-FFF2-40B4-BE49-F238E27FC236}">
                <a16:creationId xmlns:a16="http://schemas.microsoft.com/office/drawing/2014/main" id="{B12506F1-DAF3-FD4D-B942-CBAFB1585148}"/>
              </a:ext>
            </a:extLst>
          </p:cNvPr>
          <p:cNvPicPr>
            <a:picLocks noChangeAspect="1"/>
          </p:cNvPicPr>
          <p:nvPr/>
        </p:nvPicPr>
        <p:blipFill>
          <a:blip r:embed="rId2"/>
          <a:stretch>
            <a:fillRect/>
          </a:stretch>
        </p:blipFill>
        <p:spPr>
          <a:xfrm>
            <a:off x="6766530" y="3246767"/>
            <a:ext cx="939800" cy="939800"/>
          </a:xfrm>
          <a:prstGeom prst="rect">
            <a:avLst/>
          </a:prstGeom>
        </p:spPr>
      </p:pic>
      <p:pic>
        <p:nvPicPr>
          <p:cNvPr id="8" name="Picture 7">
            <a:extLst>
              <a:ext uri="{FF2B5EF4-FFF2-40B4-BE49-F238E27FC236}">
                <a16:creationId xmlns:a16="http://schemas.microsoft.com/office/drawing/2014/main" id="{CF029CE1-0FE3-7943-8B33-6FCFC6BCD1A0}"/>
              </a:ext>
            </a:extLst>
          </p:cNvPr>
          <p:cNvPicPr>
            <a:picLocks noChangeAspect="1"/>
          </p:cNvPicPr>
          <p:nvPr/>
        </p:nvPicPr>
        <p:blipFill>
          <a:blip r:embed="rId2"/>
          <a:stretch>
            <a:fillRect/>
          </a:stretch>
        </p:blipFill>
        <p:spPr>
          <a:xfrm>
            <a:off x="6777382" y="5118861"/>
            <a:ext cx="939800" cy="939800"/>
          </a:xfrm>
          <a:prstGeom prst="rect">
            <a:avLst/>
          </a:prstGeom>
        </p:spPr>
      </p:pic>
      <p:sp>
        <p:nvSpPr>
          <p:cNvPr id="9" name="TextBox 8">
            <a:extLst>
              <a:ext uri="{FF2B5EF4-FFF2-40B4-BE49-F238E27FC236}">
                <a16:creationId xmlns:a16="http://schemas.microsoft.com/office/drawing/2014/main" id="{6166F687-F305-2543-97C4-6CC11DC8DF44}"/>
              </a:ext>
            </a:extLst>
          </p:cNvPr>
          <p:cNvSpPr txBox="1"/>
          <p:nvPr/>
        </p:nvSpPr>
        <p:spPr>
          <a:xfrm>
            <a:off x="3807430" y="4368512"/>
            <a:ext cx="421910" cy="584775"/>
          </a:xfrm>
          <a:prstGeom prst="rect">
            <a:avLst/>
          </a:prstGeom>
          <a:noFill/>
        </p:spPr>
        <p:txBody>
          <a:bodyPr wrap="none" rtlCol="0">
            <a:spAutoFit/>
          </a:bodyPr>
          <a:lstStyle/>
          <a:p>
            <a:r>
              <a:rPr lang="en-US" altLang="zh-CN" sz="3200" dirty="0"/>
              <a:t>A</a:t>
            </a:r>
            <a:endParaRPr lang="en-US" sz="3200" dirty="0"/>
          </a:p>
        </p:txBody>
      </p:sp>
      <p:sp>
        <p:nvSpPr>
          <p:cNvPr id="10" name="TextBox 9">
            <a:extLst>
              <a:ext uri="{FF2B5EF4-FFF2-40B4-BE49-F238E27FC236}">
                <a16:creationId xmlns:a16="http://schemas.microsoft.com/office/drawing/2014/main" id="{15F1A402-FBF3-8F48-AD64-3EBE8113AC34}"/>
              </a:ext>
            </a:extLst>
          </p:cNvPr>
          <p:cNvSpPr txBox="1"/>
          <p:nvPr/>
        </p:nvSpPr>
        <p:spPr>
          <a:xfrm>
            <a:off x="7794148" y="3489606"/>
            <a:ext cx="407484" cy="1077218"/>
          </a:xfrm>
          <a:prstGeom prst="rect">
            <a:avLst/>
          </a:prstGeom>
          <a:noFill/>
        </p:spPr>
        <p:txBody>
          <a:bodyPr wrap="none" rtlCol="0">
            <a:spAutoFit/>
          </a:bodyPr>
          <a:lstStyle/>
          <a:p>
            <a:r>
              <a:rPr lang="en-US" altLang="zh-CN" sz="3200" dirty="0"/>
              <a:t>B</a:t>
            </a:r>
            <a:endParaRPr lang="en-US" sz="3200" dirty="0"/>
          </a:p>
          <a:p>
            <a:endParaRPr lang="en-US" sz="3200" dirty="0"/>
          </a:p>
        </p:txBody>
      </p:sp>
      <p:sp>
        <p:nvSpPr>
          <p:cNvPr id="11" name="TextBox 10">
            <a:extLst>
              <a:ext uri="{FF2B5EF4-FFF2-40B4-BE49-F238E27FC236}">
                <a16:creationId xmlns:a16="http://schemas.microsoft.com/office/drawing/2014/main" id="{2F6549B8-FE2F-734E-82FB-FBCDD4F67E98}"/>
              </a:ext>
            </a:extLst>
          </p:cNvPr>
          <p:cNvSpPr txBox="1"/>
          <p:nvPr/>
        </p:nvSpPr>
        <p:spPr>
          <a:xfrm>
            <a:off x="7794148" y="5304416"/>
            <a:ext cx="623349" cy="584775"/>
          </a:xfrm>
          <a:prstGeom prst="rect">
            <a:avLst/>
          </a:prstGeom>
          <a:noFill/>
        </p:spPr>
        <p:txBody>
          <a:bodyPr wrap="square" rtlCol="0">
            <a:spAutoFit/>
          </a:bodyPr>
          <a:lstStyle/>
          <a:p>
            <a:r>
              <a:rPr lang="en-US" altLang="zh-CN" sz="3200" dirty="0"/>
              <a:t>C</a:t>
            </a:r>
            <a:endParaRPr lang="en-US" sz="3200" dirty="0"/>
          </a:p>
        </p:txBody>
      </p:sp>
      <p:sp>
        <p:nvSpPr>
          <p:cNvPr id="12" name="Left-Right Arrow 11">
            <a:extLst>
              <a:ext uri="{FF2B5EF4-FFF2-40B4-BE49-F238E27FC236}">
                <a16:creationId xmlns:a16="http://schemas.microsoft.com/office/drawing/2014/main" id="{338F779B-C9C6-1A4D-AAEA-0ED3B4B7D3F6}"/>
              </a:ext>
            </a:extLst>
          </p:cNvPr>
          <p:cNvSpPr/>
          <p:nvPr/>
        </p:nvSpPr>
        <p:spPr>
          <a:xfrm rot="1196957">
            <a:off x="5412253" y="5141703"/>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F3988561-96EC-2A40-A24B-6FA50660B0FF}"/>
              </a:ext>
            </a:extLst>
          </p:cNvPr>
          <p:cNvSpPr/>
          <p:nvPr/>
        </p:nvSpPr>
        <p:spPr>
          <a:xfrm rot="20060311">
            <a:off x="5388324" y="3953354"/>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57AD829D-E438-E744-B240-01C1D43D672F}"/>
              </a:ext>
            </a:extLst>
          </p:cNvPr>
          <p:cNvSpPr/>
          <p:nvPr/>
        </p:nvSpPr>
        <p:spPr>
          <a:xfrm rot="16200000">
            <a:off x="6766530" y="4514728"/>
            <a:ext cx="939799" cy="243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57F1B29-12E5-3940-B3C5-E99F3EF93ABB}"/>
              </a:ext>
            </a:extLst>
          </p:cNvPr>
          <p:cNvPicPr>
            <a:picLocks noChangeAspect="1"/>
          </p:cNvPicPr>
          <p:nvPr/>
        </p:nvPicPr>
        <p:blipFill>
          <a:blip r:embed="rId3"/>
          <a:stretch>
            <a:fillRect/>
          </a:stretch>
        </p:blipFill>
        <p:spPr>
          <a:xfrm>
            <a:off x="7020085" y="4409099"/>
            <a:ext cx="454394" cy="454394"/>
          </a:xfrm>
          <a:prstGeom prst="rect">
            <a:avLst/>
          </a:prstGeom>
        </p:spPr>
      </p:pic>
      <p:pic>
        <p:nvPicPr>
          <p:cNvPr id="18" name="Picture 17">
            <a:extLst>
              <a:ext uri="{FF2B5EF4-FFF2-40B4-BE49-F238E27FC236}">
                <a16:creationId xmlns:a16="http://schemas.microsoft.com/office/drawing/2014/main" id="{E017851C-1381-1A41-A86C-314B15B00C82}"/>
              </a:ext>
            </a:extLst>
          </p:cNvPr>
          <p:cNvPicPr>
            <a:picLocks noChangeAspect="1"/>
          </p:cNvPicPr>
          <p:nvPr/>
        </p:nvPicPr>
        <p:blipFill>
          <a:blip r:embed="rId3"/>
          <a:stretch>
            <a:fillRect/>
          </a:stretch>
        </p:blipFill>
        <p:spPr>
          <a:xfrm>
            <a:off x="5785286" y="5024035"/>
            <a:ext cx="454394" cy="454394"/>
          </a:xfrm>
          <a:prstGeom prst="rect">
            <a:avLst/>
          </a:prstGeom>
        </p:spPr>
      </p:pic>
      <p:sp>
        <p:nvSpPr>
          <p:cNvPr id="19" name="TextBox 18">
            <a:extLst>
              <a:ext uri="{FF2B5EF4-FFF2-40B4-BE49-F238E27FC236}">
                <a16:creationId xmlns:a16="http://schemas.microsoft.com/office/drawing/2014/main" id="{4A5B0D12-35B7-1A4A-B155-0AEC895C322D}"/>
              </a:ext>
            </a:extLst>
          </p:cNvPr>
          <p:cNvSpPr txBox="1"/>
          <p:nvPr/>
        </p:nvSpPr>
        <p:spPr>
          <a:xfrm>
            <a:off x="942368" y="4062883"/>
            <a:ext cx="1195968" cy="1077218"/>
          </a:xfrm>
          <a:prstGeom prst="rect">
            <a:avLst/>
          </a:prstGeom>
          <a:noFill/>
        </p:spPr>
        <p:txBody>
          <a:bodyPr wrap="none" rtlCol="0">
            <a:spAutoFit/>
          </a:bodyPr>
          <a:lstStyle/>
          <a:p>
            <a:r>
              <a:rPr lang="en-US" altLang="zh-CN" sz="3200" dirty="0"/>
              <a:t>{A, B} </a:t>
            </a:r>
          </a:p>
          <a:p>
            <a:r>
              <a:rPr lang="en-US" altLang="zh-CN" sz="3200" dirty="0"/>
              <a:t>{C}</a:t>
            </a:r>
            <a:endParaRPr lang="en-US" sz="3200" dirty="0"/>
          </a:p>
        </p:txBody>
      </p:sp>
    </p:spTree>
    <p:extLst>
      <p:ext uri="{BB962C8B-B14F-4D97-AF65-F5344CB8AC3E}">
        <p14:creationId xmlns:p14="http://schemas.microsoft.com/office/powerpoint/2010/main" val="254321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A662-492F-6548-AB7F-F806330388C0}"/>
              </a:ext>
            </a:extLst>
          </p:cNvPr>
          <p:cNvSpPr>
            <a:spLocks noGrp="1"/>
          </p:cNvSpPr>
          <p:nvPr>
            <p:ph type="title"/>
          </p:nvPr>
        </p:nvSpPr>
        <p:spPr/>
        <p:txBody>
          <a:bodyPr/>
          <a:lstStyle/>
          <a:p>
            <a:r>
              <a:rPr lang="en-US" dirty="0"/>
              <a:t>Network partition</a:t>
            </a:r>
          </a:p>
        </p:txBody>
      </p:sp>
      <p:sp>
        <p:nvSpPr>
          <p:cNvPr id="3" name="Date Placeholder 2">
            <a:extLst>
              <a:ext uri="{FF2B5EF4-FFF2-40B4-BE49-F238E27FC236}">
                <a16:creationId xmlns:a16="http://schemas.microsoft.com/office/drawing/2014/main" id="{E8FC8A15-8531-8849-B965-838E55059C0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D2B7EB0-56FA-BE4F-B7A0-8362E1CC350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57AC5BA1-54EE-8F42-9FE2-974415BE19BA}"/>
              </a:ext>
            </a:extLst>
          </p:cNvPr>
          <p:cNvPicPr>
            <a:picLocks noChangeAspect="1"/>
          </p:cNvPicPr>
          <p:nvPr/>
        </p:nvPicPr>
        <p:blipFill>
          <a:blip r:embed="rId2"/>
          <a:stretch>
            <a:fillRect/>
          </a:stretch>
        </p:blipFill>
        <p:spPr>
          <a:xfrm>
            <a:off x="457200" y="1295400"/>
            <a:ext cx="5067300" cy="3378200"/>
          </a:xfrm>
          <a:prstGeom prst="rect">
            <a:avLst/>
          </a:prstGeom>
        </p:spPr>
      </p:pic>
      <p:pic>
        <p:nvPicPr>
          <p:cNvPr id="7" name="Picture 6">
            <a:extLst>
              <a:ext uri="{FF2B5EF4-FFF2-40B4-BE49-F238E27FC236}">
                <a16:creationId xmlns:a16="http://schemas.microsoft.com/office/drawing/2014/main" id="{BBB5F38A-B7E0-C14D-83F4-25C4928AB1AD}"/>
              </a:ext>
            </a:extLst>
          </p:cNvPr>
          <p:cNvPicPr>
            <a:picLocks noChangeAspect="1"/>
          </p:cNvPicPr>
          <p:nvPr/>
        </p:nvPicPr>
        <p:blipFill>
          <a:blip r:embed="rId3"/>
          <a:stretch>
            <a:fillRect/>
          </a:stretch>
        </p:blipFill>
        <p:spPr>
          <a:xfrm>
            <a:off x="4419600" y="4437380"/>
            <a:ext cx="4724400" cy="1732280"/>
          </a:xfrm>
          <a:prstGeom prst="rect">
            <a:avLst/>
          </a:prstGeom>
        </p:spPr>
      </p:pic>
      <p:sp>
        <p:nvSpPr>
          <p:cNvPr id="8" name="Rectangle 7">
            <a:extLst>
              <a:ext uri="{FF2B5EF4-FFF2-40B4-BE49-F238E27FC236}">
                <a16:creationId xmlns:a16="http://schemas.microsoft.com/office/drawing/2014/main" id="{E3687A7F-9685-144B-9CE9-ABF389F8F616}"/>
              </a:ext>
            </a:extLst>
          </p:cNvPr>
          <p:cNvSpPr/>
          <p:nvPr/>
        </p:nvSpPr>
        <p:spPr>
          <a:xfrm>
            <a:off x="6248400" y="2799834"/>
            <a:ext cx="2017219" cy="369332"/>
          </a:xfrm>
          <a:prstGeom prst="rect">
            <a:avLst/>
          </a:prstGeom>
        </p:spPr>
        <p:txBody>
          <a:bodyPr wrap="none">
            <a:spAutoFit/>
          </a:bodyPr>
          <a:lstStyle/>
          <a:p>
            <a:r>
              <a:rPr lang="en-US" dirty="0"/>
              <a:t>broken optical fiber</a:t>
            </a:r>
          </a:p>
        </p:txBody>
      </p:sp>
    </p:spTree>
    <p:extLst>
      <p:ext uri="{BB962C8B-B14F-4D97-AF65-F5344CB8AC3E}">
        <p14:creationId xmlns:p14="http://schemas.microsoft.com/office/powerpoint/2010/main" val="204320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2FC4-9709-E64C-9C42-B60A72F4BFE5}"/>
              </a:ext>
            </a:extLst>
          </p:cNvPr>
          <p:cNvSpPr>
            <a:spLocks noGrp="1"/>
          </p:cNvSpPr>
          <p:nvPr>
            <p:ph type="title"/>
          </p:nvPr>
        </p:nvSpPr>
        <p:spPr/>
        <p:txBody>
          <a:bodyPr/>
          <a:lstStyle/>
          <a:p>
            <a:r>
              <a:rPr lang="en-US" dirty="0"/>
              <a:t>Partition tolerance</a:t>
            </a:r>
          </a:p>
        </p:txBody>
      </p:sp>
      <p:sp>
        <p:nvSpPr>
          <p:cNvPr id="3" name="Date Placeholder 2">
            <a:extLst>
              <a:ext uri="{FF2B5EF4-FFF2-40B4-BE49-F238E27FC236}">
                <a16:creationId xmlns:a16="http://schemas.microsoft.com/office/drawing/2014/main" id="{B70913F1-AED4-3B49-895B-7D5725C0C94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5E1E499-488B-DE4F-A741-AE56E096A46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326A144-13B3-E542-BCDD-39687BDA4E1E}"/>
              </a:ext>
            </a:extLst>
          </p:cNvPr>
          <p:cNvSpPr>
            <a:spLocks noGrp="1"/>
          </p:cNvSpPr>
          <p:nvPr>
            <p:ph sz="quarter" idx="1"/>
          </p:nvPr>
        </p:nvSpPr>
        <p:spPr>
          <a:xfrm>
            <a:off x="457200" y="1219201"/>
            <a:ext cx="8229600" cy="1637126"/>
          </a:xfrm>
        </p:spPr>
        <p:txBody>
          <a:bodyPr>
            <a:normAutofit fontScale="92500"/>
          </a:bodyPr>
          <a:lstStyle/>
          <a:p>
            <a:r>
              <a:rPr lang="en-US" dirty="0"/>
              <a:t>Distributed systems can still respond to user requests when they encounter network partitions</a:t>
            </a:r>
          </a:p>
        </p:txBody>
      </p:sp>
      <p:pic>
        <p:nvPicPr>
          <p:cNvPr id="6" name="Picture 5">
            <a:extLst>
              <a:ext uri="{FF2B5EF4-FFF2-40B4-BE49-F238E27FC236}">
                <a16:creationId xmlns:a16="http://schemas.microsoft.com/office/drawing/2014/main" id="{76C0A373-DB45-7F47-9FF0-32F0B7C19891}"/>
              </a:ext>
            </a:extLst>
          </p:cNvPr>
          <p:cNvPicPr>
            <a:picLocks noChangeAspect="1"/>
          </p:cNvPicPr>
          <p:nvPr/>
        </p:nvPicPr>
        <p:blipFill>
          <a:blip r:embed="rId2"/>
          <a:stretch>
            <a:fillRect/>
          </a:stretch>
        </p:blipFill>
        <p:spPr>
          <a:xfrm>
            <a:off x="4343400" y="4191000"/>
            <a:ext cx="939800" cy="939800"/>
          </a:xfrm>
          <a:prstGeom prst="rect">
            <a:avLst/>
          </a:prstGeom>
        </p:spPr>
      </p:pic>
      <p:pic>
        <p:nvPicPr>
          <p:cNvPr id="7" name="Picture 6">
            <a:extLst>
              <a:ext uri="{FF2B5EF4-FFF2-40B4-BE49-F238E27FC236}">
                <a16:creationId xmlns:a16="http://schemas.microsoft.com/office/drawing/2014/main" id="{B12506F1-DAF3-FD4D-B942-CBAFB1585148}"/>
              </a:ext>
            </a:extLst>
          </p:cNvPr>
          <p:cNvPicPr>
            <a:picLocks noChangeAspect="1"/>
          </p:cNvPicPr>
          <p:nvPr/>
        </p:nvPicPr>
        <p:blipFill>
          <a:blip r:embed="rId2"/>
          <a:stretch>
            <a:fillRect/>
          </a:stretch>
        </p:blipFill>
        <p:spPr>
          <a:xfrm>
            <a:off x="6766530" y="3246767"/>
            <a:ext cx="939800" cy="939800"/>
          </a:xfrm>
          <a:prstGeom prst="rect">
            <a:avLst/>
          </a:prstGeom>
        </p:spPr>
      </p:pic>
      <p:pic>
        <p:nvPicPr>
          <p:cNvPr id="8" name="Picture 7">
            <a:extLst>
              <a:ext uri="{FF2B5EF4-FFF2-40B4-BE49-F238E27FC236}">
                <a16:creationId xmlns:a16="http://schemas.microsoft.com/office/drawing/2014/main" id="{CF029CE1-0FE3-7943-8B33-6FCFC6BCD1A0}"/>
              </a:ext>
            </a:extLst>
          </p:cNvPr>
          <p:cNvPicPr>
            <a:picLocks noChangeAspect="1"/>
          </p:cNvPicPr>
          <p:nvPr/>
        </p:nvPicPr>
        <p:blipFill>
          <a:blip r:embed="rId2"/>
          <a:stretch>
            <a:fillRect/>
          </a:stretch>
        </p:blipFill>
        <p:spPr>
          <a:xfrm>
            <a:off x="6777382" y="5118861"/>
            <a:ext cx="939800" cy="939800"/>
          </a:xfrm>
          <a:prstGeom prst="rect">
            <a:avLst/>
          </a:prstGeom>
        </p:spPr>
      </p:pic>
      <p:sp>
        <p:nvSpPr>
          <p:cNvPr id="9" name="TextBox 8">
            <a:extLst>
              <a:ext uri="{FF2B5EF4-FFF2-40B4-BE49-F238E27FC236}">
                <a16:creationId xmlns:a16="http://schemas.microsoft.com/office/drawing/2014/main" id="{6166F687-F305-2543-97C4-6CC11DC8DF44}"/>
              </a:ext>
            </a:extLst>
          </p:cNvPr>
          <p:cNvSpPr txBox="1"/>
          <p:nvPr/>
        </p:nvSpPr>
        <p:spPr>
          <a:xfrm>
            <a:off x="3807430" y="4368512"/>
            <a:ext cx="421910" cy="584775"/>
          </a:xfrm>
          <a:prstGeom prst="rect">
            <a:avLst/>
          </a:prstGeom>
          <a:noFill/>
        </p:spPr>
        <p:txBody>
          <a:bodyPr wrap="none" rtlCol="0">
            <a:spAutoFit/>
          </a:bodyPr>
          <a:lstStyle/>
          <a:p>
            <a:r>
              <a:rPr lang="en-US" altLang="zh-CN" sz="3200" dirty="0"/>
              <a:t>A</a:t>
            </a:r>
            <a:endParaRPr lang="en-US" sz="3200" dirty="0"/>
          </a:p>
        </p:txBody>
      </p:sp>
      <p:sp>
        <p:nvSpPr>
          <p:cNvPr id="10" name="TextBox 9">
            <a:extLst>
              <a:ext uri="{FF2B5EF4-FFF2-40B4-BE49-F238E27FC236}">
                <a16:creationId xmlns:a16="http://schemas.microsoft.com/office/drawing/2014/main" id="{15F1A402-FBF3-8F48-AD64-3EBE8113AC34}"/>
              </a:ext>
            </a:extLst>
          </p:cNvPr>
          <p:cNvSpPr txBox="1"/>
          <p:nvPr/>
        </p:nvSpPr>
        <p:spPr>
          <a:xfrm>
            <a:off x="7794148" y="3489606"/>
            <a:ext cx="407484" cy="1077218"/>
          </a:xfrm>
          <a:prstGeom prst="rect">
            <a:avLst/>
          </a:prstGeom>
          <a:noFill/>
        </p:spPr>
        <p:txBody>
          <a:bodyPr wrap="none" rtlCol="0">
            <a:spAutoFit/>
          </a:bodyPr>
          <a:lstStyle/>
          <a:p>
            <a:r>
              <a:rPr lang="en-US" altLang="zh-CN" sz="3200" dirty="0"/>
              <a:t>B</a:t>
            </a:r>
            <a:endParaRPr lang="en-US" sz="3200" dirty="0"/>
          </a:p>
          <a:p>
            <a:endParaRPr lang="en-US" sz="3200" dirty="0"/>
          </a:p>
        </p:txBody>
      </p:sp>
      <p:sp>
        <p:nvSpPr>
          <p:cNvPr id="11" name="TextBox 10">
            <a:extLst>
              <a:ext uri="{FF2B5EF4-FFF2-40B4-BE49-F238E27FC236}">
                <a16:creationId xmlns:a16="http://schemas.microsoft.com/office/drawing/2014/main" id="{2F6549B8-FE2F-734E-82FB-FBCDD4F67E98}"/>
              </a:ext>
            </a:extLst>
          </p:cNvPr>
          <p:cNvSpPr txBox="1"/>
          <p:nvPr/>
        </p:nvSpPr>
        <p:spPr>
          <a:xfrm>
            <a:off x="7794148" y="5304416"/>
            <a:ext cx="623349" cy="584775"/>
          </a:xfrm>
          <a:prstGeom prst="rect">
            <a:avLst/>
          </a:prstGeom>
          <a:noFill/>
        </p:spPr>
        <p:txBody>
          <a:bodyPr wrap="square" rtlCol="0">
            <a:spAutoFit/>
          </a:bodyPr>
          <a:lstStyle/>
          <a:p>
            <a:r>
              <a:rPr lang="en-US" altLang="zh-CN" sz="3200" dirty="0"/>
              <a:t>C</a:t>
            </a:r>
            <a:endParaRPr lang="en-US" sz="3200" dirty="0"/>
          </a:p>
        </p:txBody>
      </p:sp>
      <p:sp>
        <p:nvSpPr>
          <p:cNvPr id="12" name="Left-Right Arrow 11">
            <a:extLst>
              <a:ext uri="{FF2B5EF4-FFF2-40B4-BE49-F238E27FC236}">
                <a16:creationId xmlns:a16="http://schemas.microsoft.com/office/drawing/2014/main" id="{338F779B-C9C6-1A4D-AAEA-0ED3B4B7D3F6}"/>
              </a:ext>
            </a:extLst>
          </p:cNvPr>
          <p:cNvSpPr/>
          <p:nvPr/>
        </p:nvSpPr>
        <p:spPr>
          <a:xfrm rot="1196957">
            <a:off x="5412253" y="5141703"/>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F3988561-96EC-2A40-A24B-6FA50660B0FF}"/>
              </a:ext>
            </a:extLst>
          </p:cNvPr>
          <p:cNvSpPr/>
          <p:nvPr/>
        </p:nvSpPr>
        <p:spPr>
          <a:xfrm rot="20060311">
            <a:off x="5388324" y="3953354"/>
            <a:ext cx="1143000" cy="219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57AD829D-E438-E744-B240-01C1D43D672F}"/>
              </a:ext>
            </a:extLst>
          </p:cNvPr>
          <p:cNvSpPr/>
          <p:nvPr/>
        </p:nvSpPr>
        <p:spPr>
          <a:xfrm rot="16200000">
            <a:off x="6766530" y="4514728"/>
            <a:ext cx="939799" cy="243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57F1B29-12E5-3940-B3C5-E99F3EF93ABB}"/>
              </a:ext>
            </a:extLst>
          </p:cNvPr>
          <p:cNvPicPr>
            <a:picLocks noChangeAspect="1"/>
          </p:cNvPicPr>
          <p:nvPr/>
        </p:nvPicPr>
        <p:blipFill>
          <a:blip r:embed="rId3"/>
          <a:stretch>
            <a:fillRect/>
          </a:stretch>
        </p:blipFill>
        <p:spPr>
          <a:xfrm>
            <a:off x="7020085" y="4409099"/>
            <a:ext cx="454394" cy="454394"/>
          </a:xfrm>
          <a:prstGeom prst="rect">
            <a:avLst/>
          </a:prstGeom>
        </p:spPr>
      </p:pic>
      <p:pic>
        <p:nvPicPr>
          <p:cNvPr id="18" name="Picture 17">
            <a:extLst>
              <a:ext uri="{FF2B5EF4-FFF2-40B4-BE49-F238E27FC236}">
                <a16:creationId xmlns:a16="http://schemas.microsoft.com/office/drawing/2014/main" id="{E017851C-1381-1A41-A86C-314B15B00C82}"/>
              </a:ext>
            </a:extLst>
          </p:cNvPr>
          <p:cNvPicPr>
            <a:picLocks noChangeAspect="1"/>
          </p:cNvPicPr>
          <p:nvPr/>
        </p:nvPicPr>
        <p:blipFill>
          <a:blip r:embed="rId3"/>
          <a:stretch>
            <a:fillRect/>
          </a:stretch>
        </p:blipFill>
        <p:spPr>
          <a:xfrm>
            <a:off x="5785286" y="5024035"/>
            <a:ext cx="454394" cy="454394"/>
          </a:xfrm>
          <a:prstGeom prst="rect">
            <a:avLst/>
          </a:prstGeom>
        </p:spPr>
      </p:pic>
      <p:sp>
        <p:nvSpPr>
          <p:cNvPr id="19" name="TextBox 18">
            <a:extLst>
              <a:ext uri="{FF2B5EF4-FFF2-40B4-BE49-F238E27FC236}">
                <a16:creationId xmlns:a16="http://schemas.microsoft.com/office/drawing/2014/main" id="{4A5B0D12-35B7-1A4A-B155-0AEC895C322D}"/>
              </a:ext>
            </a:extLst>
          </p:cNvPr>
          <p:cNvSpPr txBox="1"/>
          <p:nvPr/>
        </p:nvSpPr>
        <p:spPr>
          <a:xfrm>
            <a:off x="942368" y="4062883"/>
            <a:ext cx="1195968" cy="1077218"/>
          </a:xfrm>
          <a:prstGeom prst="rect">
            <a:avLst/>
          </a:prstGeom>
          <a:noFill/>
        </p:spPr>
        <p:txBody>
          <a:bodyPr wrap="none" rtlCol="0">
            <a:spAutoFit/>
          </a:bodyPr>
          <a:lstStyle/>
          <a:p>
            <a:r>
              <a:rPr lang="en-US" altLang="zh-CN" sz="3200" dirty="0"/>
              <a:t>{A, B} </a:t>
            </a:r>
          </a:p>
          <a:p>
            <a:r>
              <a:rPr lang="en-US" altLang="zh-CN" sz="3200" dirty="0"/>
              <a:t>{C}</a:t>
            </a:r>
            <a:endParaRPr lang="en-US" sz="3200" dirty="0"/>
          </a:p>
        </p:txBody>
      </p:sp>
    </p:spTree>
    <p:extLst>
      <p:ext uri="{BB962C8B-B14F-4D97-AF65-F5344CB8AC3E}">
        <p14:creationId xmlns:p14="http://schemas.microsoft.com/office/powerpoint/2010/main" val="82365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8F6D-9A77-C64F-AEAD-06FDDAB9D9E1}"/>
              </a:ext>
            </a:extLst>
          </p:cNvPr>
          <p:cNvSpPr>
            <a:spLocks noGrp="1"/>
          </p:cNvSpPr>
          <p:nvPr>
            <p:ph type="title"/>
          </p:nvPr>
        </p:nvSpPr>
        <p:spPr/>
        <p:txBody>
          <a:bodyPr/>
          <a:lstStyle/>
          <a:p>
            <a:r>
              <a:rPr lang="en-US" dirty="0"/>
              <a:t>CAP theorem</a:t>
            </a:r>
          </a:p>
        </p:txBody>
      </p:sp>
      <p:sp>
        <p:nvSpPr>
          <p:cNvPr id="3" name="Date Placeholder 2">
            <a:extLst>
              <a:ext uri="{FF2B5EF4-FFF2-40B4-BE49-F238E27FC236}">
                <a16:creationId xmlns:a16="http://schemas.microsoft.com/office/drawing/2014/main" id="{ED04DFFC-FADB-314F-9706-D8B0E3D0FFB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CDB19F-E737-854E-B3D8-4C4D0D4C2E2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8A1AA55-A0D9-3249-B508-4C683F9C2230}"/>
              </a:ext>
            </a:extLst>
          </p:cNvPr>
          <p:cNvSpPr>
            <a:spLocks noGrp="1"/>
          </p:cNvSpPr>
          <p:nvPr>
            <p:ph sz="quarter" idx="1"/>
          </p:nvPr>
        </p:nvSpPr>
        <p:spPr>
          <a:xfrm>
            <a:off x="457200" y="1219200"/>
            <a:ext cx="4191000" cy="5029200"/>
          </a:xfrm>
        </p:spPr>
        <p:txBody>
          <a:bodyPr>
            <a:normAutofit/>
          </a:bodyPr>
          <a:lstStyle/>
          <a:p>
            <a:r>
              <a:rPr lang="en-US" dirty="0"/>
              <a:t>You cannot realize C, A and P at the same time</a:t>
            </a:r>
          </a:p>
          <a:p>
            <a:endParaRPr lang="en-US" dirty="0"/>
          </a:p>
          <a:p>
            <a:r>
              <a:rPr lang="en-US" dirty="0"/>
              <a:t>One time you can only have </a:t>
            </a:r>
            <a:r>
              <a:rPr lang="en-US" b="1" i="1" dirty="0">
                <a:solidFill>
                  <a:schemeClr val="accent2"/>
                </a:solidFill>
              </a:rPr>
              <a:t>at most two </a:t>
            </a:r>
            <a:r>
              <a:rPr lang="en-US" dirty="0"/>
              <a:t>of them</a:t>
            </a:r>
          </a:p>
        </p:txBody>
      </p:sp>
      <p:pic>
        <p:nvPicPr>
          <p:cNvPr id="6" name="Picture 5">
            <a:extLst>
              <a:ext uri="{FF2B5EF4-FFF2-40B4-BE49-F238E27FC236}">
                <a16:creationId xmlns:a16="http://schemas.microsoft.com/office/drawing/2014/main" id="{CD3F6105-2373-EB47-9AB0-04170360DBC6}"/>
              </a:ext>
            </a:extLst>
          </p:cNvPr>
          <p:cNvPicPr>
            <a:picLocks noChangeAspect="1"/>
          </p:cNvPicPr>
          <p:nvPr/>
        </p:nvPicPr>
        <p:blipFill>
          <a:blip r:embed="rId2"/>
          <a:stretch>
            <a:fillRect/>
          </a:stretch>
        </p:blipFill>
        <p:spPr>
          <a:xfrm>
            <a:off x="4789004" y="1600200"/>
            <a:ext cx="4305300" cy="3886200"/>
          </a:xfrm>
          <a:prstGeom prst="rect">
            <a:avLst/>
          </a:prstGeom>
        </p:spPr>
      </p:pic>
    </p:spTree>
    <p:extLst>
      <p:ext uri="{BB962C8B-B14F-4D97-AF65-F5344CB8AC3E}">
        <p14:creationId xmlns:p14="http://schemas.microsoft.com/office/powerpoint/2010/main" val="600305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6265-A408-0C43-BC7C-9600FE3E9913}"/>
              </a:ext>
            </a:extLst>
          </p:cNvPr>
          <p:cNvSpPr>
            <a:spLocks noGrp="1"/>
          </p:cNvSpPr>
          <p:nvPr>
            <p:ph type="title"/>
          </p:nvPr>
        </p:nvSpPr>
        <p:spPr/>
        <p:txBody>
          <a:bodyPr>
            <a:normAutofit fontScale="90000"/>
          </a:bodyPr>
          <a:lstStyle/>
          <a:p>
            <a:r>
              <a:rPr lang="en-US" dirty="0"/>
              <a:t>Example: what is CAP and why at most two of CAP exist</a:t>
            </a:r>
          </a:p>
        </p:txBody>
      </p:sp>
      <p:sp>
        <p:nvSpPr>
          <p:cNvPr id="3" name="Date Placeholder 2">
            <a:extLst>
              <a:ext uri="{FF2B5EF4-FFF2-40B4-BE49-F238E27FC236}">
                <a16:creationId xmlns:a16="http://schemas.microsoft.com/office/drawing/2014/main" id="{D2D04972-8202-374E-96AF-B6C4BF7F77E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ACEF906-9526-4840-8B49-A9C70BCF078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8EFC5A4-0377-6C43-9AA4-736D5EB1B401}"/>
              </a:ext>
            </a:extLst>
          </p:cNvPr>
          <p:cNvSpPr>
            <a:spLocks noGrp="1"/>
          </p:cNvSpPr>
          <p:nvPr>
            <p:ph sz="quarter" idx="1"/>
          </p:nvPr>
        </p:nvSpPr>
        <p:spPr>
          <a:xfrm>
            <a:off x="457200" y="1219200"/>
            <a:ext cx="3810000" cy="4937760"/>
          </a:xfrm>
        </p:spPr>
        <p:txBody>
          <a:bodyPr>
            <a:normAutofit fontScale="77500" lnSpcReduction="20000"/>
          </a:bodyPr>
          <a:lstStyle/>
          <a:p>
            <a:r>
              <a:rPr lang="en-US" dirty="0"/>
              <a:t>A</a:t>
            </a:r>
            <a:r>
              <a:rPr lang="zh-CN" altLang="en-US" dirty="0"/>
              <a:t> </a:t>
            </a:r>
            <a:r>
              <a:rPr lang="en-US" altLang="zh-CN" dirty="0"/>
              <a:t>distributed system has two servers</a:t>
            </a:r>
          </a:p>
          <a:p>
            <a:endParaRPr lang="en-US" altLang="zh-CN" dirty="0"/>
          </a:p>
          <a:p>
            <a:r>
              <a:rPr lang="en-US" dirty="0"/>
              <a:t>DB_{</a:t>
            </a:r>
            <a:r>
              <a:rPr lang="en-US" dirty="0" err="1"/>
              <a:t>i</a:t>
            </a:r>
            <a:r>
              <a:rPr lang="en-US" dirty="0"/>
              <a:t>} runs on server_{</a:t>
            </a:r>
            <a:r>
              <a:rPr lang="en-US" dirty="0" err="1"/>
              <a:t>i</a:t>
            </a:r>
            <a:r>
              <a:rPr lang="en-US" dirty="0"/>
              <a:t>}</a:t>
            </a:r>
          </a:p>
          <a:p>
            <a:endParaRPr lang="en-US" dirty="0"/>
          </a:p>
          <a:p>
            <a:r>
              <a:rPr lang="en-US" dirty="0"/>
              <a:t>User1 sends requests to Server1</a:t>
            </a:r>
          </a:p>
          <a:p>
            <a:endParaRPr lang="en-US" dirty="0"/>
          </a:p>
          <a:p>
            <a:r>
              <a:rPr lang="en-US" dirty="0"/>
              <a:t>User2 sends requests to Server2</a:t>
            </a:r>
          </a:p>
        </p:txBody>
      </p:sp>
      <p:pic>
        <p:nvPicPr>
          <p:cNvPr id="6" name="Picture 5">
            <a:extLst>
              <a:ext uri="{FF2B5EF4-FFF2-40B4-BE49-F238E27FC236}">
                <a16:creationId xmlns:a16="http://schemas.microsoft.com/office/drawing/2014/main" id="{022884FB-6062-A840-ADDB-E5C1F3B9962B}"/>
              </a:ext>
            </a:extLst>
          </p:cNvPr>
          <p:cNvPicPr>
            <a:picLocks noChangeAspect="1"/>
          </p:cNvPicPr>
          <p:nvPr/>
        </p:nvPicPr>
        <p:blipFill>
          <a:blip r:embed="rId2"/>
          <a:stretch>
            <a:fillRect/>
          </a:stretch>
        </p:blipFill>
        <p:spPr>
          <a:xfrm>
            <a:off x="4505165" y="2024380"/>
            <a:ext cx="4618957" cy="3327400"/>
          </a:xfrm>
          <a:prstGeom prst="rect">
            <a:avLst/>
          </a:prstGeom>
        </p:spPr>
      </p:pic>
    </p:spTree>
    <p:extLst>
      <p:ext uri="{BB962C8B-B14F-4D97-AF65-F5344CB8AC3E}">
        <p14:creationId xmlns:p14="http://schemas.microsoft.com/office/powerpoint/2010/main" val="371808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rmAutofit fontScale="90000"/>
          </a:bodyPr>
          <a:lstStyle/>
          <a:p>
            <a:r>
              <a:rPr lang="en-US" dirty="0"/>
              <a:t>Example: What is CAP and why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3886200" cy="4937760"/>
          </a:xfrm>
        </p:spPr>
        <p:txBody>
          <a:bodyPr>
            <a:normAutofit/>
          </a:bodyPr>
          <a:lstStyle/>
          <a:p>
            <a:r>
              <a:rPr lang="en-US" sz="2800" dirty="0"/>
              <a:t>What is C (consistency) in this system? </a:t>
            </a:r>
          </a:p>
          <a:p>
            <a:pPr lvl="1"/>
            <a:r>
              <a:rPr lang="en-US" sz="2000" dirty="0"/>
              <a:t>The databases in Server1 and Server2 are always consistent </a:t>
            </a:r>
            <a:r>
              <a:rPr lang="en-US" sz="2000" dirty="0">
                <a:sym typeface="Wingdings" pitchFamily="2" charset="2"/>
              </a:rPr>
              <a:t>--&gt; </a:t>
            </a:r>
            <a:r>
              <a:rPr lang="en-US" sz="2000" dirty="0"/>
              <a:t>the contents of DB1 and DB2 must always be the same</a:t>
            </a:r>
          </a:p>
        </p:txBody>
      </p:sp>
      <p:pic>
        <p:nvPicPr>
          <p:cNvPr id="6" name="Picture 5">
            <a:extLst>
              <a:ext uri="{FF2B5EF4-FFF2-40B4-BE49-F238E27FC236}">
                <a16:creationId xmlns:a16="http://schemas.microsoft.com/office/drawing/2014/main" id="{BB79EF55-17F1-204C-B5FB-F8173633B577}"/>
              </a:ext>
            </a:extLst>
          </p:cNvPr>
          <p:cNvPicPr>
            <a:picLocks noChangeAspect="1"/>
          </p:cNvPicPr>
          <p:nvPr/>
        </p:nvPicPr>
        <p:blipFill>
          <a:blip r:embed="rId2"/>
          <a:stretch>
            <a:fillRect/>
          </a:stretch>
        </p:blipFill>
        <p:spPr>
          <a:xfrm>
            <a:off x="4505165" y="2024380"/>
            <a:ext cx="4618957" cy="3327400"/>
          </a:xfrm>
          <a:prstGeom prst="rect">
            <a:avLst/>
          </a:prstGeom>
        </p:spPr>
      </p:pic>
    </p:spTree>
    <p:extLst>
      <p:ext uri="{BB962C8B-B14F-4D97-AF65-F5344CB8AC3E}">
        <p14:creationId xmlns:p14="http://schemas.microsoft.com/office/powerpoint/2010/main" val="144150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rmAutofit fontScale="90000"/>
          </a:bodyPr>
          <a:lstStyle/>
          <a:p>
            <a:r>
              <a:rPr lang="en-US" dirty="0"/>
              <a:t>Example: What is CAP and why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3886200" cy="4937760"/>
          </a:xfrm>
        </p:spPr>
        <p:txBody>
          <a:bodyPr>
            <a:normAutofit/>
          </a:bodyPr>
          <a:lstStyle/>
          <a:p>
            <a:r>
              <a:rPr lang="en-US" sz="2800" dirty="0"/>
              <a:t>What is A (availability) in this system? </a:t>
            </a:r>
          </a:p>
          <a:p>
            <a:pPr lvl="1"/>
            <a:r>
              <a:rPr lang="en-US" sz="2000" dirty="0"/>
              <a:t>Users get instant response no matter they access Server1 or Server2</a:t>
            </a:r>
          </a:p>
        </p:txBody>
      </p:sp>
      <p:pic>
        <p:nvPicPr>
          <p:cNvPr id="6" name="Picture 5">
            <a:extLst>
              <a:ext uri="{FF2B5EF4-FFF2-40B4-BE49-F238E27FC236}">
                <a16:creationId xmlns:a16="http://schemas.microsoft.com/office/drawing/2014/main" id="{BB79EF55-17F1-204C-B5FB-F8173633B577}"/>
              </a:ext>
            </a:extLst>
          </p:cNvPr>
          <p:cNvPicPr>
            <a:picLocks noChangeAspect="1"/>
          </p:cNvPicPr>
          <p:nvPr/>
        </p:nvPicPr>
        <p:blipFill>
          <a:blip r:embed="rId2"/>
          <a:stretch>
            <a:fillRect/>
          </a:stretch>
        </p:blipFill>
        <p:spPr>
          <a:xfrm>
            <a:off x="4505165" y="2024380"/>
            <a:ext cx="4618957" cy="3327400"/>
          </a:xfrm>
          <a:prstGeom prst="rect">
            <a:avLst/>
          </a:prstGeom>
        </p:spPr>
      </p:pic>
    </p:spTree>
    <p:extLst>
      <p:ext uri="{BB962C8B-B14F-4D97-AF65-F5344CB8AC3E}">
        <p14:creationId xmlns:p14="http://schemas.microsoft.com/office/powerpoint/2010/main" val="153171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rmAutofit fontScale="90000"/>
          </a:bodyPr>
          <a:lstStyle/>
          <a:p>
            <a:r>
              <a:rPr lang="en-US" dirty="0"/>
              <a:t>Example: What is CAP and why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3886200" cy="4937760"/>
          </a:xfrm>
        </p:spPr>
        <p:txBody>
          <a:bodyPr>
            <a:normAutofit/>
          </a:bodyPr>
          <a:lstStyle/>
          <a:p>
            <a:r>
              <a:rPr lang="en-US" sz="2800" dirty="0"/>
              <a:t>What is P (partition tolerance) in this system? </a:t>
            </a:r>
          </a:p>
          <a:p>
            <a:pPr lvl="1"/>
            <a:r>
              <a:rPr lang="en-US" sz="2000" dirty="0"/>
              <a:t>Even if a network failure occurs between Server1 and Server2, it will not affect Server1 and Server2 to process user requests</a:t>
            </a:r>
          </a:p>
        </p:txBody>
      </p:sp>
      <p:pic>
        <p:nvPicPr>
          <p:cNvPr id="6" name="Picture 5">
            <a:extLst>
              <a:ext uri="{FF2B5EF4-FFF2-40B4-BE49-F238E27FC236}">
                <a16:creationId xmlns:a16="http://schemas.microsoft.com/office/drawing/2014/main" id="{BB79EF55-17F1-204C-B5FB-F8173633B577}"/>
              </a:ext>
            </a:extLst>
          </p:cNvPr>
          <p:cNvPicPr>
            <a:picLocks noChangeAspect="1"/>
          </p:cNvPicPr>
          <p:nvPr/>
        </p:nvPicPr>
        <p:blipFill>
          <a:blip r:embed="rId2"/>
          <a:stretch>
            <a:fillRect/>
          </a:stretch>
        </p:blipFill>
        <p:spPr>
          <a:xfrm>
            <a:off x="4505165" y="2024380"/>
            <a:ext cx="4618957" cy="3327400"/>
          </a:xfrm>
          <a:prstGeom prst="rect">
            <a:avLst/>
          </a:prstGeom>
        </p:spPr>
      </p:pic>
      <p:cxnSp>
        <p:nvCxnSpPr>
          <p:cNvPr id="9" name="Straight Connector 8">
            <a:extLst>
              <a:ext uri="{FF2B5EF4-FFF2-40B4-BE49-F238E27FC236}">
                <a16:creationId xmlns:a16="http://schemas.microsoft.com/office/drawing/2014/main" id="{7AED057D-F79B-2E40-BE2C-4BF445B3DD45}"/>
              </a:ext>
            </a:extLst>
          </p:cNvPr>
          <p:cNvCxnSpPr/>
          <p:nvPr/>
        </p:nvCxnSpPr>
        <p:spPr>
          <a:xfrm>
            <a:off x="7050024" y="3688079"/>
            <a:ext cx="1789176"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D13A7A-2A58-5442-8376-C886964CF9A1}"/>
              </a:ext>
            </a:extLst>
          </p:cNvPr>
          <p:cNvPicPr>
            <a:picLocks noChangeAspect="1"/>
          </p:cNvPicPr>
          <p:nvPr/>
        </p:nvPicPr>
        <p:blipFill>
          <a:blip r:embed="rId3"/>
          <a:stretch>
            <a:fillRect/>
          </a:stretch>
        </p:blipFill>
        <p:spPr>
          <a:xfrm>
            <a:off x="7804283" y="3551621"/>
            <a:ext cx="272917" cy="272917"/>
          </a:xfrm>
          <a:prstGeom prst="rect">
            <a:avLst/>
          </a:prstGeom>
        </p:spPr>
      </p:pic>
    </p:spTree>
    <p:extLst>
      <p:ext uri="{BB962C8B-B14F-4D97-AF65-F5344CB8AC3E}">
        <p14:creationId xmlns:p14="http://schemas.microsoft.com/office/powerpoint/2010/main" val="161488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Data in Distributed System</a:t>
            </a:r>
          </a:p>
          <a:p>
            <a:r>
              <a:rPr lang="en-US" dirty="0"/>
              <a:t>CAP theory </a:t>
            </a:r>
          </a:p>
          <a:p>
            <a:pPr lvl="1"/>
            <a:r>
              <a:rPr lang="en-US" dirty="0"/>
              <a:t>Consistency</a:t>
            </a:r>
          </a:p>
          <a:p>
            <a:pPr lvl="1"/>
            <a:r>
              <a:rPr lang="en-US" dirty="0"/>
              <a:t>Availability</a:t>
            </a:r>
          </a:p>
          <a:p>
            <a:pPr lvl="1"/>
            <a:r>
              <a:rPr lang="en-US" dirty="0"/>
              <a:t>Partition tolerance</a:t>
            </a:r>
          </a:p>
          <a:p>
            <a:r>
              <a:rPr lang="en-US" dirty="0"/>
              <a:t>Example of CAP theory</a:t>
            </a:r>
          </a:p>
          <a:p>
            <a:endParaRPr lang="en-US" dirty="0"/>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8229600" cy="609600"/>
          </a:xfrm>
        </p:spPr>
        <p:txBody>
          <a:bodyPr>
            <a:normAutofit/>
          </a:bodyPr>
          <a:lstStyle/>
          <a:p>
            <a:r>
              <a:rPr lang="en-US" sz="2800" dirty="0"/>
              <a:t>A normal case: everything works well</a:t>
            </a:r>
            <a:endParaRPr lang="en-US" sz="2000" dirty="0"/>
          </a:p>
        </p:txBody>
      </p:sp>
      <p:pic>
        <p:nvPicPr>
          <p:cNvPr id="8" name="Picture 7">
            <a:extLst>
              <a:ext uri="{FF2B5EF4-FFF2-40B4-BE49-F238E27FC236}">
                <a16:creationId xmlns:a16="http://schemas.microsoft.com/office/drawing/2014/main" id="{0DCFEC7B-0F47-8A40-B0C1-69541AF25993}"/>
              </a:ext>
            </a:extLst>
          </p:cNvPr>
          <p:cNvPicPr>
            <a:picLocks noChangeAspect="1"/>
          </p:cNvPicPr>
          <p:nvPr/>
        </p:nvPicPr>
        <p:blipFill>
          <a:blip r:embed="rId2"/>
          <a:stretch>
            <a:fillRect/>
          </a:stretch>
        </p:blipFill>
        <p:spPr>
          <a:xfrm>
            <a:off x="1692275" y="2009177"/>
            <a:ext cx="5759450" cy="4822319"/>
          </a:xfrm>
          <a:prstGeom prst="rect">
            <a:avLst/>
          </a:prstGeom>
        </p:spPr>
      </p:pic>
      <p:sp>
        <p:nvSpPr>
          <p:cNvPr id="10" name="Rounded Rectangular Callout 9">
            <a:extLst>
              <a:ext uri="{FF2B5EF4-FFF2-40B4-BE49-F238E27FC236}">
                <a16:creationId xmlns:a16="http://schemas.microsoft.com/office/drawing/2014/main" id="{EB0F38F0-5616-0248-A493-CECF9D4EDCC0}"/>
              </a:ext>
            </a:extLst>
          </p:cNvPr>
          <p:cNvSpPr/>
          <p:nvPr/>
        </p:nvSpPr>
        <p:spPr>
          <a:xfrm>
            <a:off x="142950" y="2895600"/>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spTree>
    <p:extLst>
      <p:ext uri="{BB962C8B-B14F-4D97-AF65-F5344CB8AC3E}">
        <p14:creationId xmlns:p14="http://schemas.microsoft.com/office/powerpoint/2010/main" val="52602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8229600" cy="609600"/>
          </a:xfrm>
        </p:spPr>
        <p:txBody>
          <a:bodyPr>
            <a:normAutofit/>
          </a:bodyPr>
          <a:lstStyle/>
          <a:p>
            <a:r>
              <a:rPr lang="en-US" sz="2800" dirty="0"/>
              <a:t>A normal case: everything works well</a:t>
            </a:r>
            <a:endParaRPr lang="en-US" sz="2000" dirty="0"/>
          </a:p>
        </p:txBody>
      </p:sp>
      <p:pic>
        <p:nvPicPr>
          <p:cNvPr id="8" name="Picture 7">
            <a:extLst>
              <a:ext uri="{FF2B5EF4-FFF2-40B4-BE49-F238E27FC236}">
                <a16:creationId xmlns:a16="http://schemas.microsoft.com/office/drawing/2014/main" id="{0DCFEC7B-0F47-8A40-B0C1-69541AF25993}"/>
              </a:ext>
            </a:extLst>
          </p:cNvPr>
          <p:cNvPicPr>
            <a:picLocks noChangeAspect="1"/>
          </p:cNvPicPr>
          <p:nvPr/>
        </p:nvPicPr>
        <p:blipFill>
          <a:blip r:embed="rId2"/>
          <a:stretch>
            <a:fillRect/>
          </a:stretch>
        </p:blipFill>
        <p:spPr>
          <a:xfrm>
            <a:off x="1692275" y="2009177"/>
            <a:ext cx="5759450" cy="4822319"/>
          </a:xfrm>
          <a:prstGeom prst="rect">
            <a:avLst/>
          </a:prstGeom>
        </p:spPr>
      </p:pic>
      <p:sp>
        <p:nvSpPr>
          <p:cNvPr id="10" name="Rounded Rectangular Callout 9">
            <a:extLst>
              <a:ext uri="{FF2B5EF4-FFF2-40B4-BE49-F238E27FC236}">
                <a16:creationId xmlns:a16="http://schemas.microsoft.com/office/drawing/2014/main" id="{EB0F38F0-5616-0248-A493-CECF9D4EDCC0}"/>
              </a:ext>
            </a:extLst>
          </p:cNvPr>
          <p:cNvSpPr/>
          <p:nvPr/>
        </p:nvSpPr>
        <p:spPr>
          <a:xfrm>
            <a:off x="7277100" y="3581400"/>
            <a:ext cx="1828800" cy="708025"/>
          </a:xfrm>
          <a:prstGeom prst="wedgeRoundRectCallout">
            <a:avLst>
              <a:gd name="adj1" fmla="val -68486"/>
              <a:gd name="adj2" fmla="val -12569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 synchronization: server1 DB1 sends requests to DB2</a:t>
            </a:r>
          </a:p>
        </p:txBody>
      </p:sp>
      <p:sp>
        <p:nvSpPr>
          <p:cNvPr id="9" name="Rounded Rectangular Callout 8">
            <a:extLst>
              <a:ext uri="{FF2B5EF4-FFF2-40B4-BE49-F238E27FC236}">
                <a16:creationId xmlns:a16="http://schemas.microsoft.com/office/drawing/2014/main" id="{9EA81192-121C-6242-84CF-062374D3CCCF}"/>
              </a:ext>
            </a:extLst>
          </p:cNvPr>
          <p:cNvSpPr/>
          <p:nvPr/>
        </p:nvSpPr>
        <p:spPr>
          <a:xfrm>
            <a:off x="7542276" y="5391242"/>
            <a:ext cx="1298448" cy="365760"/>
          </a:xfrm>
          <a:prstGeom prst="wedgeRoundRectCallout">
            <a:avLst>
              <a:gd name="adj1" fmla="val -73079"/>
              <a:gd name="adj2" fmla="val 14195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update a to 2</a:t>
            </a:r>
          </a:p>
        </p:txBody>
      </p:sp>
    </p:spTree>
    <p:extLst>
      <p:ext uri="{BB962C8B-B14F-4D97-AF65-F5344CB8AC3E}">
        <p14:creationId xmlns:p14="http://schemas.microsoft.com/office/powerpoint/2010/main" val="2278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8229600" cy="609600"/>
          </a:xfrm>
        </p:spPr>
        <p:txBody>
          <a:bodyPr>
            <a:normAutofit/>
          </a:bodyPr>
          <a:lstStyle/>
          <a:p>
            <a:r>
              <a:rPr lang="en-US" sz="2800" dirty="0"/>
              <a:t>A normal case: everything works well</a:t>
            </a:r>
            <a:endParaRPr lang="en-US" sz="2000" dirty="0"/>
          </a:p>
        </p:txBody>
      </p:sp>
      <p:pic>
        <p:nvPicPr>
          <p:cNvPr id="8" name="Picture 7">
            <a:extLst>
              <a:ext uri="{FF2B5EF4-FFF2-40B4-BE49-F238E27FC236}">
                <a16:creationId xmlns:a16="http://schemas.microsoft.com/office/drawing/2014/main" id="{0DCFEC7B-0F47-8A40-B0C1-69541AF25993}"/>
              </a:ext>
            </a:extLst>
          </p:cNvPr>
          <p:cNvPicPr>
            <a:picLocks noChangeAspect="1"/>
          </p:cNvPicPr>
          <p:nvPr/>
        </p:nvPicPr>
        <p:blipFill>
          <a:blip r:embed="rId2"/>
          <a:stretch>
            <a:fillRect/>
          </a:stretch>
        </p:blipFill>
        <p:spPr>
          <a:xfrm>
            <a:off x="1692275" y="2009177"/>
            <a:ext cx="5759450" cy="4822319"/>
          </a:xfrm>
          <a:prstGeom prst="rect">
            <a:avLst/>
          </a:prstGeom>
        </p:spPr>
      </p:pic>
      <p:sp>
        <p:nvSpPr>
          <p:cNvPr id="11" name="Rounded Rectangular Callout 10">
            <a:extLst>
              <a:ext uri="{FF2B5EF4-FFF2-40B4-BE49-F238E27FC236}">
                <a16:creationId xmlns:a16="http://schemas.microsoft.com/office/drawing/2014/main" id="{58D2DC10-433F-E848-B6B0-C4A309A5F8B1}"/>
              </a:ext>
            </a:extLst>
          </p:cNvPr>
          <p:cNvSpPr/>
          <p:nvPr/>
        </p:nvSpPr>
        <p:spPr>
          <a:xfrm>
            <a:off x="76200" y="4420336"/>
            <a:ext cx="1762050" cy="762000"/>
          </a:xfrm>
          <a:prstGeom prst="wedgeRoundRectCallout">
            <a:avLst>
              <a:gd name="adj1" fmla="val 52055"/>
              <a:gd name="adj2" fmla="val 16684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User2 sends request to server2 and gets a which is 2</a:t>
            </a:r>
          </a:p>
        </p:txBody>
      </p:sp>
    </p:spTree>
    <p:extLst>
      <p:ext uri="{BB962C8B-B14F-4D97-AF65-F5344CB8AC3E}">
        <p14:creationId xmlns:p14="http://schemas.microsoft.com/office/powerpoint/2010/main" val="1806244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DDF-9498-584A-AB41-051E09042E3A}"/>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8645D7FA-D44B-5640-BF45-215CF5F393C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4158719-7925-3644-A3C2-8B08CE352E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1C155F-949E-2F4F-B722-643791521FEC}"/>
              </a:ext>
            </a:extLst>
          </p:cNvPr>
          <p:cNvSpPr>
            <a:spLocks noGrp="1"/>
          </p:cNvSpPr>
          <p:nvPr>
            <p:ph sz="quarter" idx="1"/>
          </p:nvPr>
        </p:nvSpPr>
        <p:spPr>
          <a:xfrm>
            <a:off x="457200" y="1219200"/>
            <a:ext cx="8229600" cy="5137150"/>
          </a:xfrm>
        </p:spPr>
        <p:txBody>
          <a:bodyPr>
            <a:normAutofit fontScale="92500"/>
          </a:bodyPr>
          <a:lstStyle/>
          <a:p>
            <a:r>
              <a:rPr lang="en-US" sz="2800" dirty="0"/>
              <a:t>A normal case: everything works well </a:t>
            </a:r>
            <a:r>
              <a:rPr lang="en-US" sz="2800" dirty="0">
                <a:sym typeface="Wingdings" pitchFamily="2" charset="2"/>
              </a:rPr>
              <a:t>--&gt; Workflow in a stable network environment and no system failure</a:t>
            </a:r>
          </a:p>
          <a:p>
            <a:endParaRPr lang="en-US" sz="2800" dirty="0">
              <a:sym typeface="Wingdings" pitchFamily="2" charset="2"/>
            </a:endParaRPr>
          </a:p>
          <a:p>
            <a:r>
              <a:rPr lang="en-US" sz="2800" dirty="0">
                <a:sym typeface="Wingdings" pitchFamily="2" charset="2"/>
              </a:rPr>
              <a:t>Reality: network failure always happens, such as network congestion, network hardware broken, etc. </a:t>
            </a:r>
          </a:p>
          <a:p>
            <a:pPr marL="744538" indent="-457200">
              <a:buFont typeface="Wingdings" pitchFamily="2" charset="2"/>
              <a:buChar char="à"/>
            </a:pPr>
            <a:r>
              <a:rPr lang="en-US" sz="2800" dirty="0">
                <a:sym typeface="Wingdings" pitchFamily="2" charset="2"/>
              </a:rPr>
              <a:t>network partitions</a:t>
            </a:r>
            <a:r>
              <a:rPr lang="zh-CN" altLang="en-US" sz="2800" dirty="0">
                <a:sym typeface="Wingdings" pitchFamily="2" charset="2"/>
              </a:rPr>
              <a:t> </a:t>
            </a:r>
            <a:r>
              <a:rPr lang="en-US" altLang="zh-CN" sz="2800" dirty="0">
                <a:sym typeface="Wingdings" pitchFamily="2" charset="2"/>
              </a:rPr>
              <a:t>in</a:t>
            </a:r>
            <a:r>
              <a:rPr lang="zh-CN" altLang="en-US" sz="2800" dirty="0">
                <a:sym typeface="Wingdings" pitchFamily="2" charset="2"/>
              </a:rPr>
              <a:t> </a:t>
            </a:r>
            <a:r>
              <a:rPr lang="en-US" sz="2800" dirty="0">
                <a:sym typeface="Wingdings" pitchFamily="2" charset="2"/>
              </a:rPr>
              <a:t>distributed system is</a:t>
            </a:r>
            <a:r>
              <a:rPr lang="zh-CN" altLang="en-US" sz="2800" dirty="0">
                <a:sym typeface="Wingdings" pitchFamily="2" charset="2"/>
              </a:rPr>
              <a:t> </a:t>
            </a:r>
            <a:r>
              <a:rPr lang="en-US" altLang="zh-CN" sz="2800" dirty="0">
                <a:sym typeface="Wingdings" pitchFamily="2" charset="2"/>
              </a:rPr>
              <a:t>inevitable</a:t>
            </a:r>
          </a:p>
          <a:p>
            <a:pPr marL="744538" indent="-457200">
              <a:buFont typeface="Wingdings" pitchFamily="2" charset="2"/>
              <a:buChar char="à"/>
            </a:pPr>
            <a:r>
              <a:rPr lang="en-US" sz="2800" dirty="0">
                <a:sym typeface="Wingdings" pitchFamily="2" charset="2"/>
              </a:rPr>
              <a:t>P(</a:t>
            </a:r>
            <a:r>
              <a:rPr lang="en-US" sz="2800" dirty="0"/>
              <a:t>partition tolerance</a:t>
            </a:r>
            <a:r>
              <a:rPr lang="en-US" sz="2800" dirty="0">
                <a:sym typeface="Wingdings" pitchFamily="2" charset="2"/>
              </a:rPr>
              <a:t>) must be guaranteed </a:t>
            </a:r>
          </a:p>
          <a:p>
            <a:pPr marL="744538" indent="-457200">
              <a:buFont typeface="Wingdings" pitchFamily="2" charset="2"/>
              <a:buChar char="à"/>
            </a:pPr>
            <a:r>
              <a:rPr lang="en-US" sz="2800" dirty="0">
                <a:sym typeface="Wingdings" pitchFamily="2" charset="2"/>
              </a:rPr>
              <a:t>Question: Can we satisfy C and A at the same time?</a:t>
            </a:r>
          </a:p>
          <a:p>
            <a:endParaRPr lang="en-US" sz="2800" dirty="0">
              <a:sym typeface="Wingdings" pitchFamily="2" charset="2"/>
            </a:endParaRPr>
          </a:p>
          <a:p>
            <a:endParaRPr lang="en-US" sz="2000" dirty="0"/>
          </a:p>
        </p:txBody>
      </p:sp>
    </p:spTree>
    <p:extLst>
      <p:ext uri="{BB962C8B-B14F-4D97-AF65-F5344CB8AC3E}">
        <p14:creationId xmlns:p14="http://schemas.microsoft.com/office/powerpoint/2010/main" val="1775527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74B3-45E7-134C-8859-187559F20CFB}"/>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3A81BFDF-AAFC-3244-AF56-2D6E99A87F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8D5AA4F-B602-A14C-9B28-A1C8602EDDC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7754F16-F64D-414D-B0E2-B41767C1DC88}"/>
              </a:ext>
            </a:extLst>
          </p:cNvPr>
          <p:cNvPicPr>
            <a:picLocks noChangeAspect="1"/>
          </p:cNvPicPr>
          <p:nvPr/>
        </p:nvPicPr>
        <p:blipFill>
          <a:blip r:embed="rId2"/>
          <a:stretch>
            <a:fillRect/>
          </a:stretch>
        </p:blipFill>
        <p:spPr>
          <a:xfrm>
            <a:off x="1600200" y="1219200"/>
            <a:ext cx="5943600" cy="4983018"/>
          </a:xfrm>
          <a:prstGeom prst="rect">
            <a:avLst/>
          </a:prstGeom>
        </p:spPr>
      </p:pic>
      <p:pic>
        <p:nvPicPr>
          <p:cNvPr id="7" name="Picture 6">
            <a:extLst>
              <a:ext uri="{FF2B5EF4-FFF2-40B4-BE49-F238E27FC236}">
                <a16:creationId xmlns:a16="http://schemas.microsoft.com/office/drawing/2014/main" id="{0CD0E032-B9E0-CB41-A5DA-7BB7FB4B2AD9}"/>
              </a:ext>
            </a:extLst>
          </p:cNvPr>
          <p:cNvPicPr>
            <a:picLocks noChangeAspect="1"/>
          </p:cNvPicPr>
          <p:nvPr/>
        </p:nvPicPr>
        <p:blipFill>
          <a:blip r:embed="rId3"/>
          <a:stretch>
            <a:fillRect/>
          </a:stretch>
        </p:blipFill>
        <p:spPr>
          <a:xfrm>
            <a:off x="1447800" y="3886200"/>
            <a:ext cx="2667000" cy="2316018"/>
          </a:xfrm>
          <a:prstGeom prst="rect">
            <a:avLst/>
          </a:prstGeom>
        </p:spPr>
      </p:pic>
      <p:sp>
        <p:nvSpPr>
          <p:cNvPr id="9" name="Rounded Rectangular Callout 8">
            <a:extLst>
              <a:ext uri="{FF2B5EF4-FFF2-40B4-BE49-F238E27FC236}">
                <a16:creationId xmlns:a16="http://schemas.microsoft.com/office/drawing/2014/main" id="{CE2DBF0D-ED94-B843-ADCA-33D1ACD655D3}"/>
              </a:ext>
            </a:extLst>
          </p:cNvPr>
          <p:cNvSpPr/>
          <p:nvPr/>
        </p:nvSpPr>
        <p:spPr>
          <a:xfrm>
            <a:off x="152400" y="2108752"/>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pic>
        <p:nvPicPr>
          <p:cNvPr id="11" name="Picture 10">
            <a:extLst>
              <a:ext uri="{FF2B5EF4-FFF2-40B4-BE49-F238E27FC236}">
                <a16:creationId xmlns:a16="http://schemas.microsoft.com/office/drawing/2014/main" id="{22F75E1D-7A2F-064D-B7B9-8C84DAA037B4}"/>
              </a:ext>
            </a:extLst>
          </p:cNvPr>
          <p:cNvPicPr>
            <a:picLocks noChangeAspect="1"/>
          </p:cNvPicPr>
          <p:nvPr/>
        </p:nvPicPr>
        <p:blipFill>
          <a:blip r:embed="rId4"/>
          <a:stretch>
            <a:fillRect/>
          </a:stretch>
        </p:blipFill>
        <p:spPr>
          <a:xfrm>
            <a:off x="6654524" y="4953000"/>
            <a:ext cx="254552" cy="254552"/>
          </a:xfrm>
          <a:prstGeom prst="rect">
            <a:avLst/>
          </a:prstGeom>
        </p:spPr>
      </p:pic>
    </p:spTree>
    <p:extLst>
      <p:ext uri="{BB962C8B-B14F-4D97-AF65-F5344CB8AC3E}">
        <p14:creationId xmlns:p14="http://schemas.microsoft.com/office/powerpoint/2010/main" val="370707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74B3-45E7-134C-8859-187559F20CFB}"/>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3A81BFDF-AAFC-3244-AF56-2D6E99A87F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8D5AA4F-B602-A14C-9B28-A1C8602EDDC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7754F16-F64D-414D-B0E2-B41767C1DC88}"/>
              </a:ext>
            </a:extLst>
          </p:cNvPr>
          <p:cNvPicPr>
            <a:picLocks noChangeAspect="1"/>
          </p:cNvPicPr>
          <p:nvPr/>
        </p:nvPicPr>
        <p:blipFill>
          <a:blip r:embed="rId2"/>
          <a:stretch>
            <a:fillRect/>
          </a:stretch>
        </p:blipFill>
        <p:spPr>
          <a:xfrm>
            <a:off x="1600200" y="1219200"/>
            <a:ext cx="5943600" cy="4983018"/>
          </a:xfrm>
          <a:prstGeom prst="rect">
            <a:avLst/>
          </a:prstGeom>
        </p:spPr>
      </p:pic>
      <p:pic>
        <p:nvPicPr>
          <p:cNvPr id="7" name="Picture 6">
            <a:extLst>
              <a:ext uri="{FF2B5EF4-FFF2-40B4-BE49-F238E27FC236}">
                <a16:creationId xmlns:a16="http://schemas.microsoft.com/office/drawing/2014/main" id="{0CD0E032-B9E0-CB41-A5DA-7BB7FB4B2AD9}"/>
              </a:ext>
            </a:extLst>
          </p:cNvPr>
          <p:cNvPicPr>
            <a:picLocks noChangeAspect="1"/>
          </p:cNvPicPr>
          <p:nvPr/>
        </p:nvPicPr>
        <p:blipFill>
          <a:blip r:embed="rId3"/>
          <a:stretch>
            <a:fillRect/>
          </a:stretch>
        </p:blipFill>
        <p:spPr>
          <a:xfrm>
            <a:off x="1447800" y="3886200"/>
            <a:ext cx="2667000" cy="2316018"/>
          </a:xfrm>
          <a:prstGeom prst="rect">
            <a:avLst/>
          </a:prstGeom>
        </p:spPr>
      </p:pic>
      <p:sp>
        <p:nvSpPr>
          <p:cNvPr id="9" name="Rounded Rectangular Callout 8">
            <a:extLst>
              <a:ext uri="{FF2B5EF4-FFF2-40B4-BE49-F238E27FC236}">
                <a16:creationId xmlns:a16="http://schemas.microsoft.com/office/drawing/2014/main" id="{CE2DBF0D-ED94-B843-ADCA-33D1ACD655D3}"/>
              </a:ext>
            </a:extLst>
          </p:cNvPr>
          <p:cNvSpPr/>
          <p:nvPr/>
        </p:nvSpPr>
        <p:spPr>
          <a:xfrm>
            <a:off x="152400" y="2108752"/>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sp>
        <p:nvSpPr>
          <p:cNvPr id="11" name="Rounded Rectangular Callout 10">
            <a:extLst>
              <a:ext uri="{FF2B5EF4-FFF2-40B4-BE49-F238E27FC236}">
                <a16:creationId xmlns:a16="http://schemas.microsoft.com/office/drawing/2014/main" id="{29214271-5F5B-B944-8004-7A2309C10819}"/>
              </a:ext>
            </a:extLst>
          </p:cNvPr>
          <p:cNvSpPr/>
          <p:nvPr/>
        </p:nvSpPr>
        <p:spPr>
          <a:xfrm>
            <a:off x="7408454" y="2667000"/>
            <a:ext cx="1669285" cy="762000"/>
          </a:xfrm>
          <a:prstGeom prst="wedgeRoundRectCallout">
            <a:avLst>
              <a:gd name="adj1" fmla="val -73577"/>
              <a:gd name="adj2" fmla="val -9662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 sync errors due to the network partition.</a:t>
            </a:r>
          </a:p>
        </p:txBody>
      </p:sp>
      <p:pic>
        <p:nvPicPr>
          <p:cNvPr id="14" name="Picture 13">
            <a:extLst>
              <a:ext uri="{FF2B5EF4-FFF2-40B4-BE49-F238E27FC236}">
                <a16:creationId xmlns:a16="http://schemas.microsoft.com/office/drawing/2014/main" id="{7C2B7C1D-1E10-164C-A2F7-92942BF36B07}"/>
              </a:ext>
            </a:extLst>
          </p:cNvPr>
          <p:cNvPicPr>
            <a:picLocks noChangeAspect="1"/>
          </p:cNvPicPr>
          <p:nvPr/>
        </p:nvPicPr>
        <p:blipFill>
          <a:blip r:embed="rId4"/>
          <a:stretch>
            <a:fillRect/>
          </a:stretch>
        </p:blipFill>
        <p:spPr>
          <a:xfrm>
            <a:off x="6654524" y="4927048"/>
            <a:ext cx="254552" cy="254552"/>
          </a:xfrm>
          <a:prstGeom prst="rect">
            <a:avLst/>
          </a:prstGeom>
        </p:spPr>
      </p:pic>
    </p:spTree>
    <p:extLst>
      <p:ext uri="{BB962C8B-B14F-4D97-AF65-F5344CB8AC3E}">
        <p14:creationId xmlns:p14="http://schemas.microsoft.com/office/powerpoint/2010/main" val="1803728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74B3-45E7-134C-8859-187559F20CFB}"/>
              </a:ext>
            </a:extLst>
          </p:cNvPr>
          <p:cNvSpPr>
            <a:spLocks noGrp="1"/>
          </p:cNvSpPr>
          <p:nvPr>
            <p:ph type="title"/>
          </p:nvPr>
        </p:nvSpPr>
        <p:spPr/>
        <p:txBody>
          <a:bodyPr>
            <a:noAutofit/>
          </a:bodyPr>
          <a:lstStyle/>
          <a:p>
            <a:r>
              <a:rPr lang="en-US" sz="3200" dirty="0"/>
              <a:t>Example: Why only at most two of CAP exist</a:t>
            </a:r>
          </a:p>
        </p:txBody>
      </p:sp>
      <p:sp>
        <p:nvSpPr>
          <p:cNvPr id="3" name="Date Placeholder 2">
            <a:extLst>
              <a:ext uri="{FF2B5EF4-FFF2-40B4-BE49-F238E27FC236}">
                <a16:creationId xmlns:a16="http://schemas.microsoft.com/office/drawing/2014/main" id="{3A81BFDF-AAFC-3244-AF56-2D6E99A87F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8D5AA4F-B602-A14C-9B28-A1C8602EDDC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7754F16-F64D-414D-B0E2-B41767C1DC88}"/>
              </a:ext>
            </a:extLst>
          </p:cNvPr>
          <p:cNvPicPr>
            <a:picLocks noChangeAspect="1"/>
          </p:cNvPicPr>
          <p:nvPr/>
        </p:nvPicPr>
        <p:blipFill>
          <a:blip r:embed="rId2"/>
          <a:stretch>
            <a:fillRect/>
          </a:stretch>
        </p:blipFill>
        <p:spPr>
          <a:xfrm>
            <a:off x="1600200" y="1219200"/>
            <a:ext cx="5943600" cy="4983018"/>
          </a:xfrm>
          <a:prstGeom prst="rect">
            <a:avLst/>
          </a:prstGeom>
        </p:spPr>
      </p:pic>
      <p:pic>
        <p:nvPicPr>
          <p:cNvPr id="7" name="Picture 6">
            <a:extLst>
              <a:ext uri="{FF2B5EF4-FFF2-40B4-BE49-F238E27FC236}">
                <a16:creationId xmlns:a16="http://schemas.microsoft.com/office/drawing/2014/main" id="{0CD0E032-B9E0-CB41-A5DA-7BB7FB4B2AD9}"/>
              </a:ext>
            </a:extLst>
          </p:cNvPr>
          <p:cNvPicPr>
            <a:picLocks noChangeAspect="1"/>
          </p:cNvPicPr>
          <p:nvPr/>
        </p:nvPicPr>
        <p:blipFill>
          <a:blip r:embed="rId3"/>
          <a:stretch>
            <a:fillRect/>
          </a:stretch>
        </p:blipFill>
        <p:spPr>
          <a:xfrm>
            <a:off x="1447800" y="3886200"/>
            <a:ext cx="2667000" cy="2316018"/>
          </a:xfrm>
          <a:prstGeom prst="rect">
            <a:avLst/>
          </a:prstGeom>
        </p:spPr>
      </p:pic>
      <p:sp>
        <p:nvSpPr>
          <p:cNvPr id="9" name="Rounded Rectangular Callout 8">
            <a:extLst>
              <a:ext uri="{FF2B5EF4-FFF2-40B4-BE49-F238E27FC236}">
                <a16:creationId xmlns:a16="http://schemas.microsoft.com/office/drawing/2014/main" id="{CE2DBF0D-ED94-B843-ADCA-33D1ACD655D3}"/>
              </a:ext>
            </a:extLst>
          </p:cNvPr>
          <p:cNvSpPr/>
          <p:nvPr/>
        </p:nvSpPr>
        <p:spPr>
          <a:xfrm>
            <a:off x="152400" y="2108752"/>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sp>
        <p:nvSpPr>
          <p:cNvPr id="10" name="Rounded Rectangular Callout 9">
            <a:extLst>
              <a:ext uri="{FF2B5EF4-FFF2-40B4-BE49-F238E27FC236}">
                <a16:creationId xmlns:a16="http://schemas.microsoft.com/office/drawing/2014/main" id="{1D54C291-3EF0-8D4D-8474-6E732D18E65D}"/>
              </a:ext>
            </a:extLst>
          </p:cNvPr>
          <p:cNvSpPr/>
          <p:nvPr/>
        </p:nvSpPr>
        <p:spPr>
          <a:xfrm>
            <a:off x="3512314" y="3735381"/>
            <a:ext cx="1669285" cy="925196"/>
          </a:xfrm>
          <a:prstGeom prst="wedgeRoundRectCallout">
            <a:avLst>
              <a:gd name="adj1" fmla="val 62402"/>
              <a:gd name="adj2" fmla="val 12702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How to guarantee that User2 sends request to server2 and gets a = 2</a:t>
            </a:r>
          </a:p>
        </p:txBody>
      </p:sp>
      <p:sp>
        <p:nvSpPr>
          <p:cNvPr id="11" name="Rounded Rectangular Callout 10">
            <a:extLst>
              <a:ext uri="{FF2B5EF4-FFF2-40B4-BE49-F238E27FC236}">
                <a16:creationId xmlns:a16="http://schemas.microsoft.com/office/drawing/2014/main" id="{29214271-5F5B-B944-8004-7A2309C10819}"/>
              </a:ext>
            </a:extLst>
          </p:cNvPr>
          <p:cNvSpPr/>
          <p:nvPr/>
        </p:nvSpPr>
        <p:spPr>
          <a:xfrm>
            <a:off x="7408454" y="2667000"/>
            <a:ext cx="1669285" cy="762000"/>
          </a:xfrm>
          <a:prstGeom prst="wedgeRoundRectCallout">
            <a:avLst>
              <a:gd name="adj1" fmla="val -73577"/>
              <a:gd name="adj2" fmla="val -9662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 sync errors due to the network partition.</a:t>
            </a:r>
          </a:p>
        </p:txBody>
      </p:sp>
      <p:sp>
        <p:nvSpPr>
          <p:cNvPr id="12" name="Oval 11">
            <a:extLst>
              <a:ext uri="{FF2B5EF4-FFF2-40B4-BE49-F238E27FC236}">
                <a16:creationId xmlns:a16="http://schemas.microsoft.com/office/drawing/2014/main" id="{1D00460E-A9E6-FF45-A7A4-1A980C0E05A9}"/>
              </a:ext>
            </a:extLst>
          </p:cNvPr>
          <p:cNvSpPr/>
          <p:nvPr/>
        </p:nvSpPr>
        <p:spPr>
          <a:xfrm>
            <a:off x="6248400" y="5181600"/>
            <a:ext cx="1066800" cy="9144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749E2A-1B1A-3A48-B98B-A5532DA02B60}"/>
              </a:ext>
            </a:extLst>
          </p:cNvPr>
          <p:cNvPicPr>
            <a:picLocks noChangeAspect="1"/>
          </p:cNvPicPr>
          <p:nvPr/>
        </p:nvPicPr>
        <p:blipFill>
          <a:blip r:embed="rId4"/>
          <a:stretch>
            <a:fillRect/>
          </a:stretch>
        </p:blipFill>
        <p:spPr>
          <a:xfrm>
            <a:off x="6654524" y="4895011"/>
            <a:ext cx="254552" cy="254552"/>
          </a:xfrm>
          <a:prstGeom prst="rect">
            <a:avLst/>
          </a:prstGeom>
        </p:spPr>
      </p:pic>
    </p:spTree>
    <p:extLst>
      <p:ext uri="{BB962C8B-B14F-4D97-AF65-F5344CB8AC3E}">
        <p14:creationId xmlns:p14="http://schemas.microsoft.com/office/powerpoint/2010/main" val="2012606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74B3-45E7-134C-8859-187559F20CFB}"/>
              </a:ext>
            </a:extLst>
          </p:cNvPr>
          <p:cNvSpPr>
            <a:spLocks noGrp="1"/>
          </p:cNvSpPr>
          <p:nvPr>
            <p:ph type="title"/>
          </p:nvPr>
        </p:nvSpPr>
        <p:spPr/>
        <p:txBody>
          <a:bodyPr>
            <a:noAutofit/>
          </a:bodyPr>
          <a:lstStyle/>
          <a:p>
            <a:r>
              <a:rPr lang="en-US" sz="3200" dirty="0"/>
              <a:t>Option 1: guarantee Consistency and sacrifice Availability</a:t>
            </a:r>
          </a:p>
        </p:txBody>
      </p:sp>
      <p:sp>
        <p:nvSpPr>
          <p:cNvPr id="3" name="Date Placeholder 2">
            <a:extLst>
              <a:ext uri="{FF2B5EF4-FFF2-40B4-BE49-F238E27FC236}">
                <a16:creationId xmlns:a16="http://schemas.microsoft.com/office/drawing/2014/main" id="{3A81BFDF-AAFC-3244-AF56-2D6E99A87F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8D5AA4F-B602-A14C-9B28-A1C8602EDDC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7754F16-F64D-414D-B0E2-B41767C1DC88}"/>
              </a:ext>
            </a:extLst>
          </p:cNvPr>
          <p:cNvPicPr>
            <a:picLocks noChangeAspect="1"/>
          </p:cNvPicPr>
          <p:nvPr/>
        </p:nvPicPr>
        <p:blipFill>
          <a:blip r:embed="rId2"/>
          <a:stretch>
            <a:fillRect/>
          </a:stretch>
        </p:blipFill>
        <p:spPr>
          <a:xfrm>
            <a:off x="1600200" y="1219200"/>
            <a:ext cx="5943600" cy="4983018"/>
          </a:xfrm>
          <a:prstGeom prst="rect">
            <a:avLst/>
          </a:prstGeom>
        </p:spPr>
      </p:pic>
      <p:pic>
        <p:nvPicPr>
          <p:cNvPr id="7" name="Picture 6">
            <a:extLst>
              <a:ext uri="{FF2B5EF4-FFF2-40B4-BE49-F238E27FC236}">
                <a16:creationId xmlns:a16="http://schemas.microsoft.com/office/drawing/2014/main" id="{0CD0E032-B9E0-CB41-A5DA-7BB7FB4B2AD9}"/>
              </a:ext>
            </a:extLst>
          </p:cNvPr>
          <p:cNvPicPr>
            <a:picLocks noChangeAspect="1"/>
          </p:cNvPicPr>
          <p:nvPr/>
        </p:nvPicPr>
        <p:blipFill>
          <a:blip r:embed="rId3"/>
          <a:stretch>
            <a:fillRect/>
          </a:stretch>
        </p:blipFill>
        <p:spPr>
          <a:xfrm>
            <a:off x="1447800" y="3886200"/>
            <a:ext cx="2667000" cy="2316018"/>
          </a:xfrm>
          <a:prstGeom prst="rect">
            <a:avLst/>
          </a:prstGeom>
        </p:spPr>
      </p:pic>
      <p:pic>
        <p:nvPicPr>
          <p:cNvPr id="8" name="Picture 7">
            <a:extLst>
              <a:ext uri="{FF2B5EF4-FFF2-40B4-BE49-F238E27FC236}">
                <a16:creationId xmlns:a16="http://schemas.microsoft.com/office/drawing/2014/main" id="{3A67C7F7-84D7-554D-8972-680BAC2FCD76}"/>
              </a:ext>
            </a:extLst>
          </p:cNvPr>
          <p:cNvPicPr>
            <a:picLocks noChangeAspect="1"/>
          </p:cNvPicPr>
          <p:nvPr/>
        </p:nvPicPr>
        <p:blipFill rotWithShape="1">
          <a:blip r:embed="rId4"/>
          <a:srcRect t="57886" r="57938"/>
          <a:stretch/>
        </p:blipFill>
        <p:spPr>
          <a:xfrm>
            <a:off x="1603513" y="4096909"/>
            <a:ext cx="2511287" cy="2105309"/>
          </a:xfrm>
          <a:prstGeom prst="rect">
            <a:avLst/>
          </a:prstGeom>
        </p:spPr>
      </p:pic>
      <p:sp>
        <p:nvSpPr>
          <p:cNvPr id="9" name="Rounded Rectangular Callout 8">
            <a:extLst>
              <a:ext uri="{FF2B5EF4-FFF2-40B4-BE49-F238E27FC236}">
                <a16:creationId xmlns:a16="http://schemas.microsoft.com/office/drawing/2014/main" id="{CE2DBF0D-ED94-B843-ADCA-33D1ACD655D3}"/>
              </a:ext>
            </a:extLst>
          </p:cNvPr>
          <p:cNvSpPr/>
          <p:nvPr/>
        </p:nvSpPr>
        <p:spPr>
          <a:xfrm>
            <a:off x="152400" y="2108752"/>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sp>
        <p:nvSpPr>
          <p:cNvPr id="11" name="Rounded Rectangular Callout 10">
            <a:extLst>
              <a:ext uri="{FF2B5EF4-FFF2-40B4-BE49-F238E27FC236}">
                <a16:creationId xmlns:a16="http://schemas.microsoft.com/office/drawing/2014/main" id="{29214271-5F5B-B944-8004-7A2309C10819}"/>
              </a:ext>
            </a:extLst>
          </p:cNvPr>
          <p:cNvSpPr/>
          <p:nvPr/>
        </p:nvSpPr>
        <p:spPr>
          <a:xfrm>
            <a:off x="7408454" y="2667000"/>
            <a:ext cx="1669285" cy="762000"/>
          </a:xfrm>
          <a:prstGeom prst="wedgeRoundRectCallout">
            <a:avLst>
              <a:gd name="adj1" fmla="val -73577"/>
              <a:gd name="adj2" fmla="val -9662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 sync errors due to the network partition.</a:t>
            </a:r>
          </a:p>
        </p:txBody>
      </p:sp>
      <p:sp>
        <p:nvSpPr>
          <p:cNvPr id="12" name="Oval 11">
            <a:extLst>
              <a:ext uri="{FF2B5EF4-FFF2-40B4-BE49-F238E27FC236}">
                <a16:creationId xmlns:a16="http://schemas.microsoft.com/office/drawing/2014/main" id="{1D00460E-A9E6-FF45-A7A4-1A980C0E05A9}"/>
              </a:ext>
            </a:extLst>
          </p:cNvPr>
          <p:cNvSpPr/>
          <p:nvPr/>
        </p:nvSpPr>
        <p:spPr>
          <a:xfrm>
            <a:off x="6248400" y="5181600"/>
            <a:ext cx="1066800" cy="9144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CAD1C-A56C-F44F-8C12-49938F0E7072}"/>
              </a:ext>
            </a:extLst>
          </p:cNvPr>
          <p:cNvPicPr>
            <a:picLocks noChangeAspect="1"/>
          </p:cNvPicPr>
          <p:nvPr/>
        </p:nvPicPr>
        <p:blipFill>
          <a:blip r:embed="rId5"/>
          <a:stretch>
            <a:fillRect/>
          </a:stretch>
        </p:blipFill>
        <p:spPr>
          <a:xfrm>
            <a:off x="6654524" y="4895011"/>
            <a:ext cx="254552" cy="254552"/>
          </a:xfrm>
          <a:prstGeom prst="rect">
            <a:avLst/>
          </a:prstGeom>
        </p:spPr>
      </p:pic>
      <p:sp>
        <p:nvSpPr>
          <p:cNvPr id="14" name="Rounded Rectangular Callout 13">
            <a:extLst>
              <a:ext uri="{FF2B5EF4-FFF2-40B4-BE49-F238E27FC236}">
                <a16:creationId xmlns:a16="http://schemas.microsoft.com/office/drawing/2014/main" id="{01F32F7B-B201-1C48-9953-BBB08BCEB9B1}"/>
              </a:ext>
            </a:extLst>
          </p:cNvPr>
          <p:cNvSpPr/>
          <p:nvPr/>
        </p:nvSpPr>
        <p:spPr>
          <a:xfrm>
            <a:off x="7408453" y="4319881"/>
            <a:ext cx="1669285" cy="925196"/>
          </a:xfrm>
          <a:prstGeom prst="wedgeRoundRectCallout">
            <a:avLst>
              <a:gd name="adj1" fmla="val -48940"/>
              <a:gd name="adj2" fmla="val 7760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How to guarantee that User2 sends request to server2 and gets a = 2</a:t>
            </a:r>
          </a:p>
        </p:txBody>
      </p:sp>
      <p:pic>
        <p:nvPicPr>
          <p:cNvPr id="15" name="Picture 14">
            <a:extLst>
              <a:ext uri="{FF2B5EF4-FFF2-40B4-BE49-F238E27FC236}">
                <a16:creationId xmlns:a16="http://schemas.microsoft.com/office/drawing/2014/main" id="{F0406DD6-82DB-4646-8909-9610846E39E4}"/>
              </a:ext>
            </a:extLst>
          </p:cNvPr>
          <p:cNvPicPr>
            <a:picLocks noChangeAspect="1"/>
          </p:cNvPicPr>
          <p:nvPr/>
        </p:nvPicPr>
        <p:blipFill>
          <a:blip r:embed="rId6"/>
          <a:stretch>
            <a:fillRect/>
          </a:stretch>
        </p:blipFill>
        <p:spPr>
          <a:xfrm>
            <a:off x="3124200" y="4774196"/>
            <a:ext cx="559804" cy="559804"/>
          </a:xfrm>
          <a:prstGeom prst="rect">
            <a:avLst/>
          </a:prstGeom>
        </p:spPr>
      </p:pic>
      <p:cxnSp>
        <p:nvCxnSpPr>
          <p:cNvPr id="17" name="Straight Arrow Connector 16">
            <a:extLst>
              <a:ext uri="{FF2B5EF4-FFF2-40B4-BE49-F238E27FC236}">
                <a16:creationId xmlns:a16="http://schemas.microsoft.com/office/drawing/2014/main" id="{E99C979F-093E-C04B-AE60-8C57C430BCE9}"/>
              </a:ext>
            </a:extLst>
          </p:cNvPr>
          <p:cNvCxnSpPr>
            <a:cxnSpLocks/>
          </p:cNvCxnSpPr>
          <p:nvPr/>
        </p:nvCxnSpPr>
        <p:spPr>
          <a:xfrm>
            <a:off x="5791200" y="5638800"/>
            <a:ext cx="373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6C473110-5356-654A-9D50-9A0285DDF3BB}"/>
              </a:ext>
            </a:extLst>
          </p:cNvPr>
          <p:cNvSpPr/>
          <p:nvPr/>
        </p:nvSpPr>
        <p:spPr>
          <a:xfrm>
            <a:off x="209550" y="3548270"/>
            <a:ext cx="2324100" cy="675860"/>
          </a:xfrm>
          <a:prstGeom prst="wedgeRoundRectCallout">
            <a:avLst>
              <a:gd name="adj1" fmla="val 75433"/>
              <a:gd name="adj2" fmla="val 16252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Do not response to User2 requests until the network resumes and data syncs</a:t>
            </a:r>
          </a:p>
        </p:txBody>
      </p:sp>
      <p:pic>
        <p:nvPicPr>
          <p:cNvPr id="19" name="Picture 18">
            <a:extLst>
              <a:ext uri="{FF2B5EF4-FFF2-40B4-BE49-F238E27FC236}">
                <a16:creationId xmlns:a16="http://schemas.microsoft.com/office/drawing/2014/main" id="{30F172C2-25B8-154A-AE00-DF922E536172}"/>
              </a:ext>
            </a:extLst>
          </p:cNvPr>
          <p:cNvPicPr>
            <a:picLocks noChangeAspect="1"/>
          </p:cNvPicPr>
          <p:nvPr/>
        </p:nvPicPr>
        <p:blipFill>
          <a:blip r:embed="rId5"/>
          <a:stretch>
            <a:fillRect/>
          </a:stretch>
        </p:blipFill>
        <p:spPr>
          <a:xfrm>
            <a:off x="5824915" y="5511524"/>
            <a:ext cx="254552" cy="254552"/>
          </a:xfrm>
          <a:prstGeom prst="rect">
            <a:avLst/>
          </a:prstGeom>
        </p:spPr>
      </p:pic>
      <p:sp>
        <p:nvSpPr>
          <p:cNvPr id="20" name="Rounded Rectangular Callout 19">
            <a:extLst>
              <a:ext uri="{FF2B5EF4-FFF2-40B4-BE49-F238E27FC236}">
                <a16:creationId xmlns:a16="http://schemas.microsoft.com/office/drawing/2014/main" id="{721AB112-A5DA-E741-AD46-4CD96E0F52C5}"/>
              </a:ext>
            </a:extLst>
          </p:cNvPr>
          <p:cNvSpPr/>
          <p:nvPr/>
        </p:nvSpPr>
        <p:spPr>
          <a:xfrm>
            <a:off x="4590758" y="5956187"/>
            <a:ext cx="1077323" cy="492062"/>
          </a:xfrm>
          <a:prstGeom prst="wedgeRoundRectCallout">
            <a:avLst>
              <a:gd name="adj1" fmla="val 74624"/>
              <a:gd name="adj2" fmla="val -7286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Sacrifice Availability</a:t>
            </a:r>
          </a:p>
        </p:txBody>
      </p:sp>
    </p:spTree>
    <p:extLst>
      <p:ext uri="{BB962C8B-B14F-4D97-AF65-F5344CB8AC3E}">
        <p14:creationId xmlns:p14="http://schemas.microsoft.com/office/powerpoint/2010/main" val="198967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74B3-45E7-134C-8859-187559F20CFB}"/>
              </a:ext>
            </a:extLst>
          </p:cNvPr>
          <p:cNvSpPr>
            <a:spLocks noGrp="1"/>
          </p:cNvSpPr>
          <p:nvPr>
            <p:ph type="title"/>
          </p:nvPr>
        </p:nvSpPr>
        <p:spPr/>
        <p:txBody>
          <a:bodyPr>
            <a:noAutofit/>
          </a:bodyPr>
          <a:lstStyle/>
          <a:p>
            <a:r>
              <a:rPr lang="en-US" sz="3200" dirty="0"/>
              <a:t>Option 2: guarantee Availability and sacrifice Consistency and</a:t>
            </a:r>
          </a:p>
        </p:txBody>
      </p:sp>
      <p:sp>
        <p:nvSpPr>
          <p:cNvPr id="3" name="Date Placeholder 2">
            <a:extLst>
              <a:ext uri="{FF2B5EF4-FFF2-40B4-BE49-F238E27FC236}">
                <a16:creationId xmlns:a16="http://schemas.microsoft.com/office/drawing/2014/main" id="{3A81BFDF-AAFC-3244-AF56-2D6E99A87F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8D5AA4F-B602-A14C-9B28-A1C8602EDDC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7754F16-F64D-414D-B0E2-B41767C1DC88}"/>
              </a:ext>
            </a:extLst>
          </p:cNvPr>
          <p:cNvPicPr>
            <a:picLocks noChangeAspect="1"/>
          </p:cNvPicPr>
          <p:nvPr/>
        </p:nvPicPr>
        <p:blipFill>
          <a:blip r:embed="rId2"/>
          <a:stretch>
            <a:fillRect/>
          </a:stretch>
        </p:blipFill>
        <p:spPr>
          <a:xfrm>
            <a:off x="1600200" y="1219200"/>
            <a:ext cx="5943600" cy="4983018"/>
          </a:xfrm>
          <a:prstGeom prst="rect">
            <a:avLst/>
          </a:prstGeom>
        </p:spPr>
      </p:pic>
      <p:pic>
        <p:nvPicPr>
          <p:cNvPr id="7" name="Picture 6">
            <a:extLst>
              <a:ext uri="{FF2B5EF4-FFF2-40B4-BE49-F238E27FC236}">
                <a16:creationId xmlns:a16="http://schemas.microsoft.com/office/drawing/2014/main" id="{0CD0E032-B9E0-CB41-A5DA-7BB7FB4B2AD9}"/>
              </a:ext>
            </a:extLst>
          </p:cNvPr>
          <p:cNvPicPr>
            <a:picLocks noChangeAspect="1"/>
          </p:cNvPicPr>
          <p:nvPr/>
        </p:nvPicPr>
        <p:blipFill>
          <a:blip r:embed="rId3"/>
          <a:stretch>
            <a:fillRect/>
          </a:stretch>
        </p:blipFill>
        <p:spPr>
          <a:xfrm>
            <a:off x="1447800" y="3886200"/>
            <a:ext cx="2667000" cy="2316018"/>
          </a:xfrm>
          <a:prstGeom prst="rect">
            <a:avLst/>
          </a:prstGeom>
        </p:spPr>
      </p:pic>
      <p:pic>
        <p:nvPicPr>
          <p:cNvPr id="8" name="Picture 7">
            <a:extLst>
              <a:ext uri="{FF2B5EF4-FFF2-40B4-BE49-F238E27FC236}">
                <a16:creationId xmlns:a16="http://schemas.microsoft.com/office/drawing/2014/main" id="{3A67C7F7-84D7-554D-8972-680BAC2FCD76}"/>
              </a:ext>
            </a:extLst>
          </p:cNvPr>
          <p:cNvPicPr>
            <a:picLocks noChangeAspect="1"/>
          </p:cNvPicPr>
          <p:nvPr/>
        </p:nvPicPr>
        <p:blipFill rotWithShape="1">
          <a:blip r:embed="rId4"/>
          <a:srcRect t="57886" r="57938"/>
          <a:stretch/>
        </p:blipFill>
        <p:spPr>
          <a:xfrm>
            <a:off x="1603513" y="4096909"/>
            <a:ext cx="2511287" cy="2105309"/>
          </a:xfrm>
          <a:prstGeom prst="rect">
            <a:avLst/>
          </a:prstGeom>
        </p:spPr>
      </p:pic>
      <p:sp>
        <p:nvSpPr>
          <p:cNvPr id="9" name="Rounded Rectangular Callout 8">
            <a:extLst>
              <a:ext uri="{FF2B5EF4-FFF2-40B4-BE49-F238E27FC236}">
                <a16:creationId xmlns:a16="http://schemas.microsoft.com/office/drawing/2014/main" id="{CE2DBF0D-ED94-B843-ADCA-33D1ACD655D3}"/>
              </a:ext>
            </a:extLst>
          </p:cNvPr>
          <p:cNvSpPr/>
          <p:nvPr/>
        </p:nvSpPr>
        <p:spPr>
          <a:xfrm>
            <a:off x="152400" y="2108752"/>
            <a:ext cx="1905000" cy="762000"/>
          </a:xfrm>
          <a:prstGeom prst="wedgeRoundRectCallout">
            <a:avLst>
              <a:gd name="adj1" fmla="val 40210"/>
              <a:gd name="adj2" fmla="val -8358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User1 sends request to server1 and update a from 1 to 2 in DB1</a:t>
            </a:r>
          </a:p>
        </p:txBody>
      </p:sp>
      <p:sp>
        <p:nvSpPr>
          <p:cNvPr id="11" name="Rounded Rectangular Callout 10">
            <a:extLst>
              <a:ext uri="{FF2B5EF4-FFF2-40B4-BE49-F238E27FC236}">
                <a16:creationId xmlns:a16="http://schemas.microsoft.com/office/drawing/2014/main" id="{29214271-5F5B-B944-8004-7A2309C10819}"/>
              </a:ext>
            </a:extLst>
          </p:cNvPr>
          <p:cNvSpPr/>
          <p:nvPr/>
        </p:nvSpPr>
        <p:spPr>
          <a:xfrm>
            <a:off x="7408454" y="2667000"/>
            <a:ext cx="1669285" cy="762000"/>
          </a:xfrm>
          <a:prstGeom prst="wedgeRoundRectCallout">
            <a:avLst>
              <a:gd name="adj1" fmla="val -73577"/>
              <a:gd name="adj2" fmla="val -9662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 sync errors due to the network partition.</a:t>
            </a:r>
          </a:p>
        </p:txBody>
      </p:sp>
      <p:sp>
        <p:nvSpPr>
          <p:cNvPr id="12" name="Oval 11">
            <a:extLst>
              <a:ext uri="{FF2B5EF4-FFF2-40B4-BE49-F238E27FC236}">
                <a16:creationId xmlns:a16="http://schemas.microsoft.com/office/drawing/2014/main" id="{1D00460E-A9E6-FF45-A7A4-1A980C0E05A9}"/>
              </a:ext>
            </a:extLst>
          </p:cNvPr>
          <p:cNvSpPr/>
          <p:nvPr/>
        </p:nvSpPr>
        <p:spPr>
          <a:xfrm>
            <a:off x="6248400" y="5181600"/>
            <a:ext cx="1066800" cy="9144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CAD1C-A56C-F44F-8C12-49938F0E7072}"/>
              </a:ext>
            </a:extLst>
          </p:cNvPr>
          <p:cNvPicPr>
            <a:picLocks noChangeAspect="1"/>
          </p:cNvPicPr>
          <p:nvPr/>
        </p:nvPicPr>
        <p:blipFill>
          <a:blip r:embed="rId5"/>
          <a:stretch>
            <a:fillRect/>
          </a:stretch>
        </p:blipFill>
        <p:spPr>
          <a:xfrm>
            <a:off x="6654524" y="4895011"/>
            <a:ext cx="254552" cy="254552"/>
          </a:xfrm>
          <a:prstGeom prst="rect">
            <a:avLst/>
          </a:prstGeom>
        </p:spPr>
      </p:pic>
      <p:sp>
        <p:nvSpPr>
          <p:cNvPr id="14" name="Rounded Rectangular Callout 13">
            <a:extLst>
              <a:ext uri="{FF2B5EF4-FFF2-40B4-BE49-F238E27FC236}">
                <a16:creationId xmlns:a16="http://schemas.microsoft.com/office/drawing/2014/main" id="{01F32F7B-B201-1C48-9953-BBB08BCEB9B1}"/>
              </a:ext>
            </a:extLst>
          </p:cNvPr>
          <p:cNvSpPr/>
          <p:nvPr/>
        </p:nvSpPr>
        <p:spPr>
          <a:xfrm>
            <a:off x="7408453" y="4319881"/>
            <a:ext cx="1669285" cy="925196"/>
          </a:xfrm>
          <a:prstGeom prst="wedgeRoundRectCallout">
            <a:avLst>
              <a:gd name="adj1" fmla="val -48940"/>
              <a:gd name="adj2" fmla="val 7760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How to guarantee that User2 sends request to server2 and gets a = 2</a:t>
            </a:r>
          </a:p>
        </p:txBody>
      </p:sp>
      <p:cxnSp>
        <p:nvCxnSpPr>
          <p:cNvPr id="17" name="Straight Arrow Connector 16">
            <a:extLst>
              <a:ext uri="{FF2B5EF4-FFF2-40B4-BE49-F238E27FC236}">
                <a16:creationId xmlns:a16="http://schemas.microsoft.com/office/drawing/2014/main" id="{E99C979F-093E-C04B-AE60-8C57C430BCE9}"/>
              </a:ext>
            </a:extLst>
          </p:cNvPr>
          <p:cNvCxnSpPr>
            <a:cxnSpLocks/>
          </p:cNvCxnSpPr>
          <p:nvPr/>
        </p:nvCxnSpPr>
        <p:spPr>
          <a:xfrm>
            <a:off x="5791200" y="5638800"/>
            <a:ext cx="373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6C473110-5356-654A-9D50-9A0285DDF3BB}"/>
              </a:ext>
            </a:extLst>
          </p:cNvPr>
          <p:cNvSpPr/>
          <p:nvPr/>
        </p:nvSpPr>
        <p:spPr>
          <a:xfrm>
            <a:off x="295275" y="6193395"/>
            <a:ext cx="2305050" cy="548639"/>
          </a:xfrm>
          <a:prstGeom prst="wedgeRoundRectCallout">
            <a:avLst>
              <a:gd name="adj1" fmla="val 47456"/>
              <a:gd name="adj2" fmla="val -10239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Response to User2 requests but the data is not synced</a:t>
            </a:r>
          </a:p>
        </p:txBody>
      </p:sp>
      <p:pic>
        <p:nvPicPr>
          <p:cNvPr id="19" name="Picture 18">
            <a:extLst>
              <a:ext uri="{FF2B5EF4-FFF2-40B4-BE49-F238E27FC236}">
                <a16:creationId xmlns:a16="http://schemas.microsoft.com/office/drawing/2014/main" id="{30F172C2-25B8-154A-AE00-DF922E536172}"/>
              </a:ext>
            </a:extLst>
          </p:cNvPr>
          <p:cNvPicPr>
            <a:picLocks noChangeAspect="1"/>
          </p:cNvPicPr>
          <p:nvPr/>
        </p:nvPicPr>
        <p:blipFill>
          <a:blip r:embed="rId5"/>
          <a:stretch>
            <a:fillRect/>
          </a:stretch>
        </p:blipFill>
        <p:spPr>
          <a:xfrm>
            <a:off x="5824915" y="5511524"/>
            <a:ext cx="254552" cy="254552"/>
          </a:xfrm>
          <a:prstGeom prst="rect">
            <a:avLst/>
          </a:prstGeom>
        </p:spPr>
      </p:pic>
      <p:sp>
        <p:nvSpPr>
          <p:cNvPr id="10" name="TextBox 9">
            <a:extLst>
              <a:ext uri="{FF2B5EF4-FFF2-40B4-BE49-F238E27FC236}">
                <a16:creationId xmlns:a16="http://schemas.microsoft.com/office/drawing/2014/main" id="{5F459D3C-9530-6345-8B86-89884CC50ADD}"/>
              </a:ext>
            </a:extLst>
          </p:cNvPr>
          <p:cNvSpPr txBox="1"/>
          <p:nvPr/>
        </p:nvSpPr>
        <p:spPr>
          <a:xfrm>
            <a:off x="2667000" y="5715000"/>
            <a:ext cx="152400" cy="246221"/>
          </a:xfrm>
          <a:prstGeom prst="rect">
            <a:avLst/>
          </a:prstGeom>
          <a:solidFill>
            <a:schemeClr val="bg1"/>
          </a:solidFill>
        </p:spPr>
        <p:txBody>
          <a:bodyPr wrap="square" rtlCol="0">
            <a:spAutoFit/>
          </a:bodyPr>
          <a:lstStyle/>
          <a:p>
            <a:r>
              <a:rPr lang="en-US" sz="1000" dirty="0"/>
              <a:t>1</a:t>
            </a:r>
          </a:p>
        </p:txBody>
      </p:sp>
      <p:sp>
        <p:nvSpPr>
          <p:cNvPr id="21" name="TextBox 20">
            <a:extLst>
              <a:ext uri="{FF2B5EF4-FFF2-40B4-BE49-F238E27FC236}">
                <a16:creationId xmlns:a16="http://schemas.microsoft.com/office/drawing/2014/main" id="{7D8FBAFB-6487-FC41-ABFC-DA2B8084110F}"/>
              </a:ext>
            </a:extLst>
          </p:cNvPr>
          <p:cNvSpPr txBox="1"/>
          <p:nvPr/>
        </p:nvSpPr>
        <p:spPr>
          <a:xfrm>
            <a:off x="3433969" y="5693301"/>
            <a:ext cx="152400" cy="246221"/>
          </a:xfrm>
          <a:prstGeom prst="rect">
            <a:avLst/>
          </a:prstGeom>
          <a:solidFill>
            <a:srgbClr val="BFBFBF"/>
          </a:solidFill>
        </p:spPr>
        <p:txBody>
          <a:bodyPr wrap="square" rtlCol="0">
            <a:spAutoFit/>
          </a:bodyPr>
          <a:lstStyle/>
          <a:p>
            <a:r>
              <a:rPr lang="en-US" sz="1000" dirty="0"/>
              <a:t>1</a:t>
            </a:r>
          </a:p>
        </p:txBody>
      </p:sp>
    </p:spTree>
    <p:extLst>
      <p:ext uri="{BB962C8B-B14F-4D97-AF65-F5344CB8AC3E}">
        <p14:creationId xmlns:p14="http://schemas.microsoft.com/office/powerpoint/2010/main" val="112391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8F6D-9A77-C64F-AEAD-06FDDAB9D9E1}"/>
              </a:ext>
            </a:extLst>
          </p:cNvPr>
          <p:cNvSpPr>
            <a:spLocks noGrp="1"/>
          </p:cNvSpPr>
          <p:nvPr>
            <p:ph type="title"/>
          </p:nvPr>
        </p:nvSpPr>
        <p:spPr/>
        <p:txBody>
          <a:bodyPr/>
          <a:lstStyle/>
          <a:p>
            <a:r>
              <a:rPr lang="en-US" dirty="0"/>
              <a:t>CAP theorem</a:t>
            </a:r>
          </a:p>
        </p:txBody>
      </p:sp>
      <p:sp>
        <p:nvSpPr>
          <p:cNvPr id="3" name="Date Placeholder 2">
            <a:extLst>
              <a:ext uri="{FF2B5EF4-FFF2-40B4-BE49-F238E27FC236}">
                <a16:creationId xmlns:a16="http://schemas.microsoft.com/office/drawing/2014/main" id="{ED04DFFC-FADB-314F-9706-D8B0E3D0FFB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CDB19F-E737-854E-B3D8-4C4D0D4C2E2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8A1AA55-A0D9-3249-B508-4C683F9C2230}"/>
              </a:ext>
            </a:extLst>
          </p:cNvPr>
          <p:cNvSpPr>
            <a:spLocks noGrp="1"/>
          </p:cNvSpPr>
          <p:nvPr>
            <p:ph sz="quarter" idx="1"/>
          </p:nvPr>
        </p:nvSpPr>
        <p:spPr>
          <a:xfrm>
            <a:off x="457200" y="1219200"/>
            <a:ext cx="4191000" cy="5029200"/>
          </a:xfrm>
        </p:spPr>
        <p:txBody>
          <a:bodyPr>
            <a:normAutofit/>
          </a:bodyPr>
          <a:lstStyle/>
          <a:p>
            <a:r>
              <a:rPr lang="en-US" dirty="0"/>
              <a:t>You cannot realize C, A and P at the same time</a:t>
            </a:r>
          </a:p>
          <a:p>
            <a:endParaRPr lang="en-US" dirty="0"/>
          </a:p>
          <a:p>
            <a:r>
              <a:rPr lang="en-US" dirty="0"/>
              <a:t>One time you can only have </a:t>
            </a:r>
            <a:r>
              <a:rPr lang="en-US" b="1" i="1" dirty="0">
                <a:solidFill>
                  <a:schemeClr val="accent2"/>
                </a:solidFill>
              </a:rPr>
              <a:t>at most two </a:t>
            </a:r>
            <a:r>
              <a:rPr lang="en-US" dirty="0"/>
              <a:t>of them</a:t>
            </a:r>
          </a:p>
        </p:txBody>
      </p:sp>
      <p:pic>
        <p:nvPicPr>
          <p:cNvPr id="6" name="Picture 5">
            <a:extLst>
              <a:ext uri="{FF2B5EF4-FFF2-40B4-BE49-F238E27FC236}">
                <a16:creationId xmlns:a16="http://schemas.microsoft.com/office/drawing/2014/main" id="{CD3F6105-2373-EB47-9AB0-04170360DBC6}"/>
              </a:ext>
            </a:extLst>
          </p:cNvPr>
          <p:cNvPicPr>
            <a:picLocks noChangeAspect="1"/>
          </p:cNvPicPr>
          <p:nvPr/>
        </p:nvPicPr>
        <p:blipFill>
          <a:blip r:embed="rId2"/>
          <a:stretch>
            <a:fillRect/>
          </a:stretch>
        </p:blipFill>
        <p:spPr>
          <a:xfrm>
            <a:off x="4789004" y="1600200"/>
            <a:ext cx="4305300" cy="3886200"/>
          </a:xfrm>
          <a:prstGeom prst="rect">
            <a:avLst/>
          </a:prstGeom>
        </p:spPr>
      </p:pic>
    </p:spTree>
    <p:extLst>
      <p:ext uri="{BB962C8B-B14F-4D97-AF65-F5344CB8AC3E}">
        <p14:creationId xmlns:p14="http://schemas.microsoft.com/office/powerpoint/2010/main" val="376687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Data in Distributed System</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5029200"/>
          </a:xfrm>
        </p:spPr>
        <p:txBody>
          <a:bodyPr>
            <a:normAutofit/>
          </a:bodyPr>
          <a:lstStyle/>
          <a:p>
            <a:r>
              <a:rPr lang="en-US" dirty="0"/>
              <a:t>The key object of distributed system processing is data</a:t>
            </a:r>
          </a:p>
          <a:p>
            <a:endParaRPr lang="en-US" dirty="0"/>
          </a:p>
          <a:p>
            <a:r>
              <a:rPr lang="en-US" dirty="0"/>
              <a:t>How to process data in distributed system?</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B47B-E719-4E4E-B973-A7DDA9113043}"/>
              </a:ext>
            </a:extLst>
          </p:cNvPr>
          <p:cNvSpPr>
            <a:spLocks noGrp="1"/>
          </p:cNvSpPr>
          <p:nvPr>
            <p:ph type="title"/>
          </p:nvPr>
        </p:nvSpPr>
        <p:spPr/>
        <p:txBody>
          <a:bodyPr/>
          <a:lstStyle/>
          <a:p>
            <a:r>
              <a:rPr lang="en-US" dirty="0"/>
              <a:t>CAP theorem</a:t>
            </a:r>
          </a:p>
        </p:txBody>
      </p:sp>
      <p:sp>
        <p:nvSpPr>
          <p:cNvPr id="3" name="Date Placeholder 2">
            <a:extLst>
              <a:ext uri="{FF2B5EF4-FFF2-40B4-BE49-F238E27FC236}">
                <a16:creationId xmlns:a16="http://schemas.microsoft.com/office/drawing/2014/main" id="{B414F07E-55B0-EC4D-A907-9A8A926B73B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13FA616-4DD5-D342-8BBC-7C256BD9F83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D476315-CC8F-FF49-A5FD-2E4A8ED9CE61}"/>
              </a:ext>
            </a:extLst>
          </p:cNvPr>
          <p:cNvSpPr>
            <a:spLocks noGrp="1"/>
          </p:cNvSpPr>
          <p:nvPr>
            <p:ph sz="quarter" idx="1"/>
          </p:nvPr>
        </p:nvSpPr>
        <p:spPr>
          <a:xfrm>
            <a:off x="457200" y="1219200"/>
            <a:ext cx="4419600" cy="4937760"/>
          </a:xfrm>
        </p:spPr>
        <p:txBody>
          <a:bodyPr>
            <a:normAutofit fontScale="85000" lnSpcReduction="10000"/>
          </a:bodyPr>
          <a:lstStyle/>
          <a:p>
            <a:r>
              <a:rPr lang="en-US" dirty="0"/>
              <a:t>When to choose CA?</a:t>
            </a:r>
          </a:p>
          <a:p>
            <a:endParaRPr lang="en-US" dirty="0"/>
          </a:p>
          <a:p>
            <a:r>
              <a:rPr lang="en-US" dirty="0"/>
              <a:t>When to choose AP?</a:t>
            </a:r>
          </a:p>
          <a:p>
            <a:endParaRPr lang="en-US" dirty="0"/>
          </a:p>
          <a:p>
            <a:r>
              <a:rPr lang="en-US" dirty="0"/>
              <a:t>When to choose CP?</a:t>
            </a:r>
          </a:p>
          <a:p>
            <a:endParaRPr lang="en-US" dirty="0"/>
          </a:p>
          <a:p>
            <a:r>
              <a:rPr lang="en-US" dirty="0"/>
              <a:t>CA/AP/CP works for different scenarios and no one is better than others</a:t>
            </a:r>
          </a:p>
        </p:txBody>
      </p:sp>
      <p:pic>
        <p:nvPicPr>
          <p:cNvPr id="6" name="Picture 5">
            <a:extLst>
              <a:ext uri="{FF2B5EF4-FFF2-40B4-BE49-F238E27FC236}">
                <a16:creationId xmlns:a16="http://schemas.microsoft.com/office/drawing/2014/main" id="{96CCD19F-CA95-B342-B310-A1A17E8FD5C0}"/>
              </a:ext>
            </a:extLst>
          </p:cNvPr>
          <p:cNvPicPr>
            <a:picLocks noChangeAspect="1"/>
          </p:cNvPicPr>
          <p:nvPr/>
        </p:nvPicPr>
        <p:blipFill>
          <a:blip r:embed="rId2"/>
          <a:stretch>
            <a:fillRect/>
          </a:stretch>
        </p:blipFill>
        <p:spPr>
          <a:xfrm>
            <a:off x="4789004" y="1600200"/>
            <a:ext cx="4305300" cy="3886200"/>
          </a:xfrm>
          <a:prstGeom prst="rect">
            <a:avLst/>
          </a:prstGeom>
        </p:spPr>
      </p:pic>
    </p:spTree>
    <p:extLst>
      <p:ext uri="{BB962C8B-B14F-4D97-AF65-F5344CB8AC3E}">
        <p14:creationId xmlns:p14="http://schemas.microsoft.com/office/powerpoint/2010/main" val="1851684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DBA60-454B-A949-A06A-4A76FFE0B9A5}"/>
              </a:ext>
            </a:extLst>
          </p:cNvPr>
          <p:cNvSpPr>
            <a:spLocks noGrp="1"/>
          </p:cNvSpPr>
          <p:nvPr>
            <p:ph type="title"/>
          </p:nvPr>
        </p:nvSpPr>
        <p:spPr/>
        <p:txBody>
          <a:bodyPr/>
          <a:lstStyle/>
          <a:p>
            <a:r>
              <a:rPr lang="en-US" dirty="0"/>
              <a:t>Guarantee CA, Sacrifice P</a:t>
            </a:r>
          </a:p>
        </p:txBody>
      </p:sp>
      <p:sp>
        <p:nvSpPr>
          <p:cNvPr id="3" name="Date Placeholder 2">
            <a:extLst>
              <a:ext uri="{FF2B5EF4-FFF2-40B4-BE49-F238E27FC236}">
                <a16:creationId xmlns:a16="http://schemas.microsoft.com/office/drawing/2014/main" id="{4D7B8A30-604A-A041-9A08-A3A681DF598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F4173E-6C33-A247-9897-EBB6BCF76A7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4ABE7F7-7910-DD4B-AE58-6D69A0DC5A45}"/>
              </a:ext>
            </a:extLst>
          </p:cNvPr>
          <p:cNvSpPr>
            <a:spLocks noGrp="1"/>
          </p:cNvSpPr>
          <p:nvPr>
            <p:ph sz="quarter" idx="1"/>
          </p:nvPr>
        </p:nvSpPr>
        <p:spPr>
          <a:xfrm>
            <a:off x="457200" y="1219200"/>
            <a:ext cx="8229600" cy="5029200"/>
          </a:xfrm>
        </p:spPr>
        <p:txBody>
          <a:bodyPr>
            <a:normAutofit fontScale="77500" lnSpcReduction="20000"/>
          </a:bodyPr>
          <a:lstStyle/>
          <a:p>
            <a:r>
              <a:rPr lang="en-US" dirty="0"/>
              <a:t>In distributed systems, the current network infrastructure cannot always be stable, and network partitions (network disconnection) are inevitable</a:t>
            </a:r>
          </a:p>
          <a:p>
            <a:endParaRPr lang="en-US" dirty="0"/>
          </a:p>
          <a:p>
            <a:r>
              <a:rPr lang="en-US" dirty="0"/>
              <a:t>We</a:t>
            </a:r>
            <a:r>
              <a:rPr lang="zh-CN" altLang="en-US" dirty="0"/>
              <a:t> </a:t>
            </a:r>
            <a:r>
              <a:rPr lang="en-US" altLang="zh-CN" dirty="0"/>
              <a:t>cannot sacrifice partition tolerance in distributed systems</a:t>
            </a:r>
          </a:p>
          <a:p>
            <a:endParaRPr lang="en-US" dirty="0"/>
          </a:p>
          <a:p>
            <a:r>
              <a:rPr lang="en-US" dirty="0"/>
              <a:t>If all services are in a single machine, such as MySQL/Oracle on one server, we do not need to consider </a:t>
            </a:r>
            <a:r>
              <a:rPr lang="en-US" altLang="zh-CN" dirty="0"/>
              <a:t>partition tolerance and can guarantee consistency and availability</a:t>
            </a:r>
            <a:endParaRPr lang="en-US" dirty="0"/>
          </a:p>
        </p:txBody>
      </p:sp>
    </p:spTree>
    <p:extLst>
      <p:ext uri="{BB962C8B-B14F-4D97-AF65-F5344CB8AC3E}">
        <p14:creationId xmlns:p14="http://schemas.microsoft.com/office/powerpoint/2010/main" val="6108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140C-3C07-2F4A-8A7A-0D6E167BF2E5}"/>
              </a:ext>
            </a:extLst>
          </p:cNvPr>
          <p:cNvSpPr>
            <a:spLocks noGrp="1"/>
          </p:cNvSpPr>
          <p:nvPr>
            <p:ph type="title"/>
          </p:nvPr>
        </p:nvSpPr>
        <p:spPr/>
        <p:txBody>
          <a:bodyPr/>
          <a:lstStyle/>
          <a:p>
            <a:r>
              <a:rPr lang="en-US" dirty="0"/>
              <a:t>Guarantee CP, Sacrifice A</a:t>
            </a:r>
          </a:p>
        </p:txBody>
      </p:sp>
      <p:sp>
        <p:nvSpPr>
          <p:cNvPr id="3" name="Date Placeholder 2">
            <a:extLst>
              <a:ext uri="{FF2B5EF4-FFF2-40B4-BE49-F238E27FC236}">
                <a16:creationId xmlns:a16="http://schemas.microsoft.com/office/drawing/2014/main" id="{6BC336FD-4DA0-EA47-9812-EA9FD1E81E9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C1DF12A-BCB2-6740-A84A-145910C94C1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787606E-7DE1-394E-8F37-168CF4F6D16A}"/>
              </a:ext>
            </a:extLst>
          </p:cNvPr>
          <p:cNvSpPr>
            <a:spLocks noGrp="1"/>
          </p:cNvSpPr>
          <p:nvPr>
            <p:ph sz="quarter" idx="1"/>
          </p:nvPr>
        </p:nvSpPr>
        <p:spPr>
          <a:xfrm>
            <a:off x="457200" y="1219200"/>
            <a:ext cx="4724400" cy="5029200"/>
          </a:xfrm>
        </p:spPr>
        <p:txBody>
          <a:bodyPr>
            <a:normAutofit fontScale="77500" lnSpcReduction="20000"/>
          </a:bodyPr>
          <a:lstStyle/>
          <a:p>
            <a:r>
              <a:rPr lang="en-US" dirty="0"/>
              <a:t>If a distributed scenario requires </a:t>
            </a:r>
            <a:r>
              <a:rPr lang="en-US" b="1" i="1" dirty="0">
                <a:solidFill>
                  <a:schemeClr val="accent2"/>
                </a:solidFill>
              </a:rPr>
              <a:t>strong data consistency</a:t>
            </a:r>
            <a:r>
              <a:rPr lang="en-US" dirty="0"/>
              <a:t>, or the scenario </a:t>
            </a:r>
            <a:r>
              <a:rPr lang="en-US" b="1" i="1" dirty="0">
                <a:solidFill>
                  <a:schemeClr val="accent2"/>
                </a:solidFill>
              </a:rPr>
              <a:t>can tolerate </a:t>
            </a:r>
            <a:r>
              <a:rPr lang="en-US" dirty="0"/>
              <a:t>long periods of system non-response</a:t>
            </a:r>
          </a:p>
          <a:p>
            <a:endParaRPr lang="en-US" dirty="0"/>
          </a:p>
          <a:p>
            <a:r>
              <a:rPr lang="en-US" dirty="0"/>
              <a:t>Usually it is used in distributed scenarios involving financial transactions, because it does not allow data inconsistencies at any time, otherwise it will cause losses to users</a:t>
            </a:r>
          </a:p>
        </p:txBody>
      </p:sp>
      <p:pic>
        <p:nvPicPr>
          <p:cNvPr id="6" name="Picture 5">
            <a:extLst>
              <a:ext uri="{FF2B5EF4-FFF2-40B4-BE49-F238E27FC236}">
                <a16:creationId xmlns:a16="http://schemas.microsoft.com/office/drawing/2014/main" id="{51DD81B4-F6F3-CA47-AC0E-947E7228F0D3}"/>
              </a:ext>
            </a:extLst>
          </p:cNvPr>
          <p:cNvPicPr>
            <a:picLocks noChangeAspect="1"/>
          </p:cNvPicPr>
          <p:nvPr/>
        </p:nvPicPr>
        <p:blipFill>
          <a:blip r:embed="rId2"/>
          <a:stretch>
            <a:fillRect/>
          </a:stretch>
        </p:blipFill>
        <p:spPr>
          <a:xfrm>
            <a:off x="5389179" y="2076450"/>
            <a:ext cx="3606800" cy="2705100"/>
          </a:xfrm>
          <a:prstGeom prst="rect">
            <a:avLst/>
          </a:prstGeom>
        </p:spPr>
      </p:pic>
    </p:spTree>
    <p:extLst>
      <p:ext uri="{BB962C8B-B14F-4D97-AF65-F5344CB8AC3E}">
        <p14:creationId xmlns:p14="http://schemas.microsoft.com/office/powerpoint/2010/main" val="424113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E4E-F2F1-2F42-A35D-46141FC2DC9E}"/>
              </a:ext>
            </a:extLst>
          </p:cNvPr>
          <p:cNvSpPr>
            <a:spLocks noGrp="1"/>
          </p:cNvSpPr>
          <p:nvPr>
            <p:ph type="title"/>
          </p:nvPr>
        </p:nvSpPr>
        <p:spPr/>
        <p:txBody>
          <a:bodyPr/>
          <a:lstStyle/>
          <a:p>
            <a:r>
              <a:rPr lang="en-US" dirty="0"/>
              <a:t>Systems to guarantee CP</a:t>
            </a:r>
          </a:p>
        </p:txBody>
      </p:sp>
      <p:sp>
        <p:nvSpPr>
          <p:cNvPr id="3" name="Date Placeholder 2">
            <a:extLst>
              <a:ext uri="{FF2B5EF4-FFF2-40B4-BE49-F238E27FC236}">
                <a16:creationId xmlns:a16="http://schemas.microsoft.com/office/drawing/2014/main" id="{63787598-9F77-9945-ACA8-595D238CDF4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1703DFC-BD1B-AA4D-990B-785E17C7926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16FF0DC-A573-7746-8556-D89180FC3068}"/>
              </a:ext>
            </a:extLst>
          </p:cNvPr>
          <p:cNvSpPr>
            <a:spLocks noGrp="1"/>
          </p:cNvSpPr>
          <p:nvPr>
            <p:ph sz="quarter" idx="1"/>
          </p:nvPr>
        </p:nvSpPr>
        <p:spPr>
          <a:xfrm>
            <a:off x="457200" y="1219200"/>
            <a:ext cx="8229600" cy="2209800"/>
          </a:xfrm>
        </p:spPr>
        <p:txBody>
          <a:bodyPr>
            <a:normAutofit fontScale="92500" lnSpcReduction="20000"/>
          </a:bodyPr>
          <a:lstStyle/>
          <a:p>
            <a:r>
              <a:rPr lang="en-US" dirty="0"/>
              <a:t>Redis, </a:t>
            </a:r>
            <a:r>
              <a:rPr lang="en-US" dirty="0" err="1"/>
              <a:t>Hbase</a:t>
            </a:r>
            <a:r>
              <a:rPr lang="en-US" dirty="0"/>
              <a:t>, </a:t>
            </a:r>
            <a:r>
              <a:rPr lang="en-US" dirty="0" err="1"/>
              <a:t>ZooKeeper</a:t>
            </a:r>
            <a:endParaRPr lang="en-US" dirty="0"/>
          </a:p>
          <a:p>
            <a:endParaRPr lang="en-US" dirty="0"/>
          </a:p>
          <a:p>
            <a:r>
              <a:rPr lang="en-US" dirty="0" err="1"/>
              <a:t>ZooKeeper</a:t>
            </a:r>
            <a:r>
              <a:rPr lang="en-US" dirty="0"/>
              <a:t> architecture: one leader, multiple follower servers</a:t>
            </a:r>
          </a:p>
        </p:txBody>
      </p:sp>
      <p:pic>
        <p:nvPicPr>
          <p:cNvPr id="6" name="Picture 5">
            <a:extLst>
              <a:ext uri="{FF2B5EF4-FFF2-40B4-BE49-F238E27FC236}">
                <a16:creationId xmlns:a16="http://schemas.microsoft.com/office/drawing/2014/main" id="{5A0FA36A-20F7-9248-8071-8B98604EF036}"/>
              </a:ext>
            </a:extLst>
          </p:cNvPr>
          <p:cNvPicPr>
            <a:picLocks noChangeAspect="1"/>
          </p:cNvPicPr>
          <p:nvPr/>
        </p:nvPicPr>
        <p:blipFill>
          <a:blip r:embed="rId2"/>
          <a:stretch>
            <a:fillRect/>
          </a:stretch>
        </p:blipFill>
        <p:spPr>
          <a:xfrm>
            <a:off x="609600" y="3687046"/>
            <a:ext cx="7924800" cy="2540705"/>
          </a:xfrm>
          <a:prstGeom prst="rect">
            <a:avLst/>
          </a:prstGeom>
        </p:spPr>
      </p:pic>
    </p:spTree>
    <p:extLst>
      <p:ext uri="{BB962C8B-B14F-4D97-AF65-F5344CB8AC3E}">
        <p14:creationId xmlns:p14="http://schemas.microsoft.com/office/powerpoint/2010/main" val="342839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862A-8391-DA44-8BA2-5C1566DA7E77}"/>
              </a:ext>
            </a:extLst>
          </p:cNvPr>
          <p:cNvSpPr>
            <a:spLocks noGrp="1"/>
          </p:cNvSpPr>
          <p:nvPr>
            <p:ph type="title"/>
          </p:nvPr>
        </p:nvSpPr>
        <p:spPr/>
        <p:txBody>
          <a:bodyPr/>
          <a:lstStyle/>
          <a:p>
            <a:r>
              <a:rPr lang="en-US" dirty="0"/>
              <a:t>Systems to guarantee CP</a:t>
            </a:r>
          </a:p>
        </p:txBody>
      </p:sp>
      <p:sp>
        <p:nvSpPr>
          <p:cNvPr id="3" name="Date Placeholder 2">
            <a:extLst>
              <a:ext uri="{FF2B5EF4-FFF2-40B4-BE49-F238E27FC236}">
                <a16:creationId xmlns:a16="http://schemas.microsoft.com/office/drawing/2014/main" id="{BEB0225E-F9C6-3943-B4DA-F7188B68796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70A2F4A-851D-E34B-A5BE-4903FF2A6B1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1C5CF04-F461-0F41-8622-4434FB781751}"/>
              </a:ext>
            </a:extLst>
          </p:cNvPr>
          <p:cNvSpPr>
            <a:spLocks noGrp="1"/>
          </p:cNvSpPr>
          <p:nvPr>
            <p:ph sz="quarter" idx="1"/>
          </p:nvPr>
        </p:nvSpPr>
        <p:spPr>
          <a:xfrm>
            <a:off x="457200" y="1219200"/>
            <a:ext cx="8229600" cy="685800"/>
          </a:xfrm>
        </p:spPr>
        <p:txBody>
          <a:bodyPr/>
          <a:lstStyle/>
          <a:p>
            <a:r>
              <a:rPr lang="en-US" dirty="0"/>
              <a:t>Let’s consider write request</a:t>
            </a:r>
          </a:p>
        </p:txBody>
      </p:sp>
      <p:grpSp>
        <p:nvGrpSpPr>
          <p:cNvPr id="12" name="Group 11">
            <a:extLst>
              <a:ext uri="{FF2B5EF4-FFF2-40B4-BE49-F238E27FC236}">
                <a16:creationId xmlns:a16="http://schemas.microsoft.com/office/drawing/2014/main" id="{E1D02EEB-44C7-4046-96F8-8717341A9917}"/>
              </a:ext>
            </a:extLst>
          </p:cNvPr>
          <p:cNvGrpSpPr/>
          <p:nvPr/>
        </p:nvGrpSpPr>
        <p:grpSpPr>
          <a:xfrm>
            <a:off x="1606742" y="2260181"/>
            <a:ext cx="5930515" cy="2434167"/>
            <a:chOff x="1308485" y="2057400"/>
            <a:chExt cx="5930515" cy="2434167"/>
          </a:xfrm>
        </p:grpSpPr>
        <p:pic>
          <p:nvPicPr>
            <p:cNvPr id="6" name="Picture 5">
              <a:extLst>
                <a:ext uri="{FF2B5EF4-FFF2-40B4-BE49-F238E27FC236}">
                  <a16:creationId xmlns:a16="http://schemas.microsoft.com/office/drawing/2014/main" id="{1B9770DF-2D52-AB4F-B0BC-910D4E2B9BBA}"/>
                </a:ext>
              </a:extLst>
            </p:cNvPr>
            <p:cNvPicPr>
              <a:picLocks noChangeAspect="1"/>
            </p:cNvPicPr>
            <p:nvPr/>
          </p:nvPicPr>
          <p:blipFill>
            <a:blip r:embed="rId2"/>
            <a:stretch>
              <a:fillRect/>
            </a:stretch>
          </p:blipFill>
          <p:spPr>
            <a:xfrm>
              <a:off x="1524000" y="2057400"/>
              <a:ext cx="5715000" cy="2434167"/>
            </a:xfrm>
            <a:prstGeom prst="rect">
              <a:avLst/>
            </a:prstGeom>
          </p:spPr>
        </p:pic>
        <p:pic>
          <p:nvPicPr>
            <p:cNvPr id="8" name="Picture 7">
              <a:extLst>
                <a:ext uri="{FF2B5EF4-FFF2-40B4-BE49-F238E27FC236}">
                  <a16:creationId xmlns:a16="http://schemas.microsoft.com/office/drawing/2014/main" id="{174AF540-553B-F14B-8132-CEAA72B8E11D}"/>
                </a:ext>
              </a:extLst>
            </p:cNvPr>
            <p:cNvPicPr>
              <a:picLocks noChangeAspect="1"/>
            </p:cNvPicPr>
            <p:nvPr/>
          </p:nvPicPr>
          <p:blipFill>
            <a:blip r:embed="rId3"/>
            <a:stretch>
              <a:fillRect/>
            </a:stretch>
          </p:blipFill>
          <p:spPr>
            <a:xfrm>
              <a:off x="3200400" y="2123090"/>
              <a:ext cx="711200" cy="406400"/>
            </a:xfrm>
            <a:prstGeom prst="rect">
              <a:avLst/>
            </a:prstGeom>
          </p:spPr>
        </p:pic>
        <p:pic>
          <p:nvPicPr>
            <p:cNvPr id="9" name="Picture 8">
              <a:extLst>
                <a:ext uri="{FF2B5EF4-FFF2-40B4-BE49-F238E27FC236}">
                  <a16:creationId xmlns:a16="http://schemas.microsoft.com/office/drawing/2014/main" id="{1CD9A7B3-CC43-5448-BB28-95FBEE1D9DD7}"/>
                </a:ext>
              </a:extLst>
            </p:cNvPr>
            <p:cNvPicPr>
              <a:picLocks noChangeAspect="1"/>
            </p:cNvPicPr>
            <p:nvPr/>
          </p:nvPicPr>
          <p:blipFill>
            <a:blip r:embed="rId3"/>
            <a:stretch>
              <a:fillRect/>
            </a:stretch>
          </p:blipFill>
          <p:spPr>
            <a:xfrm>
              <a:off x="1505607" y="2057400"/>
              <a:ext cx="711200" cy="406400"/>
            </a:xfrm>
            <a:prstGeom prst="rect">
              <a:avLst/>
            </a:prstGeom>
          </p:spPr>
        </p:pic>
        <p:sp>
          <p:nvSpPr>
            <p:cNvPr id="10" name="TextBox 9">
              <a:extLst>
                <a:ext uri="{FF2B5EF4-FFF2-40B4-BE49-F238E27FC236}">
                  <a16:creationId xmlns:a16="http://schemas.microsoft.com/office/drawing/2014/main" id="{8CC04126-4EB2-344F-9E46-4FF9DF3183BC}"/>
                </a:ext>
              </a:extLst>
            </p:cNvPr>
            <p:cNvSpPr txBox="1"/>
            <p:nvPr/>
          </p:nvSpPr>
          <p:spPr>
            <a:xfrm>
              <a:off x="1308485" y="2060309"/>
              <a:ext cx="900439" cy="369332"/>
            </a:xfrm>
            <a:prstGeom prst="rect">
              <a:avLst/>
            </a:prstGeom>
            <a:noFill/>
          </p:spPr>
          <p:txBody>
            <a:bodyPr wrap="none" rtlCol="0">
              <a:spAutoFit/>
            </a:bodyPr>
            <a:lstStyle/>
            <a:p>
              <a:r>
                <a:rPr lang="en-US" dirty="0"/>
                <a:t>request</a:t>
              </a:r>
            </a:p>
          </p:txBody>
        </p:sp>
        <p:sp>
          <p:nvSpPr>
            <p:cNvPr id="11" name="TextBox 10">
              <a:extLst>
                <a:ext uri="{FF2B5EF4-FFF2-40B4-BE49-F238E27FC236}">
                  <a16:creationId xmlns:a16="http://schemas.microsoft.com/office/drawing/2014/main" id="{5820C1B8-E5A3-CA49-873B-F9D78F7B16A7}"/>
                </a:ext>
              </a:extLst>
            </p:cNvPr>
            <p:cNvSpPr txBox="1"/>
            <p:nvPr/>
          </p:nvSpPr>
          <p:spPr>
            <a:xfrm>
              <a:off x="3075975" y="2123090"/>
              <a:ext cx="925510" cy="369332"/>
            </a:xfrm>
            <a:prstGeom prst="rect">
              <a:avLst/>
            </a:prstGeom>
            <a:noFill/>
          </p:spPr>
          <p:txBody>
            <a:bodyPr wrap="none" rtlCol="0">
              <a:spAutoFit/>
            </a:bodyPr>
            <a:lstStyle/>
            <a:p>
              <a:r>
                <a:rPr lang="en-US" dirty="0"/>
                <a:t>forward</a:t>
              </a:r>
            </a:p>
          </p:txBody>
        </p:sp>
      </p:grpSp>
      <p:sp>
        <p:nvSpPr>
          <p:cNvPr id="13" name="Rounded Rectangular Callout 12">
            <a:extLst>
              <a:ext uri="{FF2B5EF4-FFF2-40B4-BE49-F238E27FC236}">
                <a16:creationId xmlns:a16="http://schemas.microsoft.com/office/drawing/2014/main" id="{CF419EA9-9294-C549-8915-681CEF6945BF}"/>
              </a:ext>
            </a:extLst>
          </p:cNvPr>
          <p:cNvSpPr/>
          <p:nvPr/>
        </p:nvSpPr>
        <p:spPr>
          <a:xfrm>
            <a:off x="5642968" y="2149824"/>
            <a:ext cx="2331520" cy="637408"/>
          </a:xfrm>
          <a:prstGeom prst="wedgeRoundRectCallout">
            <a:avLst>
              <a:gd name="adj1" fmla="val -67265"/>
              <a:gd name="adj2" fmla="val 9877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If the request node is leader, write directly</a:t>
            </a:r>
          </a:p>
        </p:txBody>
      </p:sp>
      <p:sp>
        <p:nvSpPr>
          <p:cNvPr id="14" name="Rounded Rectangular Callout 13">
            <a:extLst>
              <a:ext uri="{FF2B5EF4-FFF2-40B4-BE49-F238E27FC236}">
                <a16:creationId xmlns:a16="http://schemas.microsoft.com/office/drawing/2014/main" id="{4D5EA433-218B-AB40-AD3D-8F6E7FD11C03}"/>
              </a:ext>
            </a:extLst>
          </p:cNvPr>
          <p:cNvSpPr/>
          <p:nvPr/>
        </p:nvSpPr>
        <p:spPr>
          <a:xfrm>
            <a:off x="192024" y="5111831"/>
            <a:ext cx="6858000" cy="965875"/>
          </a:xfrm>
          <a:prstGeom prst="wedgeRoundRectCallout">
            <a:avLst>
              <a:gd name="adj1" fmla="val -7247"/>
              <a:gd name="adj2" fmla="val -1111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If the request node is follower, it will forward requests to leader node. Leader sends proposal to all followers. If more than half nodes agree, executes the “write” to guarantee the strong consistency,</a:t>
            </a:r>
          </a:p>
        </p:txBody>
      </p:sp>
    </p:spTree>
    <p:extLst>
      <p:ext uri="{BB962C8B-B14F-4D97-AF65-F5344CB8AC3E}">
        <p14:creationId xmlns:p14="http://schemas.microsoft.com/office/powerpoint/2010/main" val="1124844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7AB3-8DD0-F546-802E-AAEA6A2117C4}"/>
              </a:ext>
            </a:extLst>
          </p:cNvPr>
          <p:cNvSpPr>
            <a:spLocks noGrp="1"/>
          </p:cNvSpPr>
          <p:nvPr>
            <p:ph type="title"/>
          </p:nvPr>
        </p:nvSpPr>
        <p:spPr/>
        <p:txBody>
          <a:bodyPr/>
          <a:lstStyle/>
          <a:p>
            <a:r>
              <a:rPr lang="en-US" dirty="0"/>
              <a:t>Systems to guarantee CP</a:t>
            </a:r>
          </a:p>
        </p:txBody>
      </p:sp>
      <p:sp>
        <p:nvSpPr>
          <p:cNvPr id="3" name="Date Placeholder 2">
            <a:extLst>
              <a:ext uri="{FF2B5EF4-FFF2-40B4-BE49-F238E27FC236}">
                <a16:creationId xmlns:a16="http://schemas.microsoft.com/office/drawing/2014/main" id="{CB3D7FBE-C857-CA49-9728-9411AEBEDBB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2C9EB6-149E-D54D-9B4E-88CE85EAAAD7}"/>
              </a:ext>
            </a:extLst>
          </p:cNvPr>
          <p:cNvSpPr>
            <a:spLocks noGrp="1"/>
          </p:cNvSpPr>
          <p:nvPr>
            <p:ph type="sldNum" sz="quarter" idx="12"/>
          </p:nvPr>
        </p:nvSpPr>
        <p:spPr/>
        <p:txBody>
          <a:bodyPr/>
          <a:lstStyle/>
          <a:p>
            <a:r>
              <a:rPr lang="en-US"/>
              <a:t>CS 7172</a:t>
            </a:r>
            <a:endParaRPr lang="en-US" dirty="0"/>
          </a:p>
        </p:txBody>
      </p:sp>
      <p:pic>
        <p:nvPicPr>
          <p:cNvPr id="8" name="Picture 7">
            <a:extLst>
              <a:ext uri="{FF2B5EF4-FFF2-40B4-BE49-F238E27FC236}">
                <a16:creationId xmlns:a16="http://schemas.microsoft.com/office/drawing/2014/main" id="{D528AB3E-C325-CE40-AF35-C7AC63DE1CAC}"/>
              </a:ext>
            </a:extLst>
          </p:cNvPr>
          <p:cNvPicPr>
            <a:picLocks noChangeAspect="1"/>
          </p:cNvPicPr>
          <p:nvPr/>
        </p:nvPicPr>
        <p:blipFill>
          <a:blip r:embed="rId2"/>
          <a:stretch>
            <a:fillRect/>
          </a:stretch>
        </p:blipFill>
        <p:spPr>
          <a:xfrm>
            <a:off x="623158" y="1447801"/>
            <a:ext cx="896883" cy="896883"/>
          </a:xfrm>
          <a:prstGeom prst="rect">
            <a:avLst/>
          </a:prstGeom>
        </p:spPr>
      </p:pic>
      <p:pic>
        <p:nvPicPr>
          <p:cNvPr id="9" name="Picture 8">
            <a:extLst>
              <a:ext uri="{FF2B5EF4-FFF2-40B4-BE49-F238E27FC236}">
                <a16:creationId xmlns:a16="http://schemas.microsoft.com/office/drawing/2014/main" id="{82DE803A-C608-3D4B-9F0C-8EEE2DE70855}"/>
              </a:ext>
            </a:extLst>
          </p:cNvPr>
          <p:cNvPicPr>
            <a:picLocks noChangeAspect="1"/>
          </p:cNvPicPr>
          <p:nvPr/>
        </p:nvPicPr>
        <p:blipFill>
          <a:blip r:embed="rId2"/>
          <a:stretch>
            <a:fillRect/>
          </a:stretch>
        </p:blipFill>
        <p:spPr>
          <a:xfrm>
            <a:off x="1699592" y="1447800"/>
            <a:ext cx="896883" cy="896883"/>
          </a:xfrm>
          <a:prstGeom prst="rect">
            <a:avLst/>
          </a:prstGeom>
        </p:spPr>
      </p:pic>
      <p:pic>
        <p:nvPicPr>
          <p:cNvPr id="10" name="Picture 9">
            <a:extLst>
              <a:ext uri="{FF2B5EF4-FFF2-40B4-BE49-F238E27FC236}">
                <a16:creationId xmlns:a16="http://schemas.microsoft.com/office/drawing/2014/main" id="{7C16D2D7-768C-664C-8BAC-52A3E36ED54A}"/>
              </a:ext>
            </a:extLst>
          </p:cNvPr>
          <p:cNvPicPr>
            <a:picLocks noChangeAspect="1"/>
          </p:cNvPicPr>
          <p:nvPr/>
        </p:nvPicPr>
        <p:blipFill>
          <a:blip r:embed="rId2"/>
          <a:stretch>
            <a:fillRect/>
          </a:stretch>
        </p:blipFill>
        <p:spPr>
          <a:xfrm>
            <a:off x="2906110" y="1447799"/>
            <a:ext cx="896883" cy="896883"/>
          </a:xfrm>
          <a:prstGeom prst="rect">
            <a:avLst/>
          </a:prstGeom>
        </p:spPr>
      </p:pic>
      <p:pic>
        <p:nvPicPr>
          <p:cNvPr id="11" name="Picture 10">
            <a:extLst>
              <a:ext uri="{FF2B5EF4-FFF2-40B4-BE49-F238E27FC236}">
                <a16:creationId xmlns:a16="http://schemas.microsoft.com/office/drawing/2014/main" id="{996036E6-BD3C-5B4A-BC72-51A1681D859C}"/>
              </a:ext>
            </a:extLst>
          </p:cNvPr>
          <p:cNvPicPr>
            <a:picLocks noChangeAspect="1"/>
          </p:cNvPicPr>
          <p:nvPr/>
        </p:nvPicPr>
        <p:blipFill>
          <a:blip r:embed="rId2"/>
          <a:stretch>
            <a:fillRect/>
          </a:stretch>
        </p:blipFill>
        <p:spPr>
          <a:xfrm>
            <a:off x="4107373" y="1429406"/>
            <a:ext cx="896883" cy="896883"/>
          </a:xfrm>
          <a:prstGeom prst="rect">
            <a:avLst/>
          </a:prstGeom>
        </p:spPr>
      </p:pic>
      <p:pic>
        <p:nvPicPr>
          <p:cNvPr id="12" name="Picture 11">
            <a:extLst>
              <a:ext uri="{FF2B5EF4-FFF2-40B4-BE49-F238E27FC236}">
                <a16:creationId xmlns:a16="http://schemas.microsoft.com/office/drawing/2014/main" id="{663F48DE-149E-744A-AA6B-3756BD3F2F3C}"/>
              </a:ext>
            </a:extLst>
          </p:cNvPr>
          <p:cNvPicPr>
            <a:picLocks noChangeAspect="1"/>
          </p:cNvPicPr>
          <p:nvPr/>
        </p:nvPicPr>
        <p:blipFill>
          <a:blip r:embed="rId2"/>
          <a:stretch>
            <a:fillRect/>
          </a:stretch>
        </p:blipFill>
        <p:spPr>
          <a:xfrm>
            <a:off x="5183807" y="1429405"/>
            <a:ext cx="896883" cy="896883"/>
          </a:xfrm>
          <a:prstGeom prst="rect">
            <a:avLst/>
          </a:prstGeom>
        </p:spPr>
      </p:pic>
      <p:pic>
        <p:nvPicPr>
          <p:cNvPr id="13" name="Picture 12">
            <a:extLst>
              <a:ext uri="{FF2B5EF4-FFF2-40B4-BE49-F238E27FC236}">
                <a16:creationId xmlns:a16="http://schemas.microsoft.com/office/drawing/2014/main" id="{A6B75122-6B8F-C645-9691-366FA3F4DA1B}"/>
              </a:ext>
            </a:extLst>
          </p:cNvPr>
          <p:cNvPicPr>
            <a:picLocks noChangeAspect="1"/>
          </p:cNvPicPr>
          <p:nvPr/>
        </p:nvPicPr>
        <p:blipFill>
          <a:blip r:embed="rId2"/>
          <a:stretch>
            <a:fillRect/>
          </a:stretch>
        </p:blipFill>
        <p:spPr>
          <a:xfrm>
            <a:off x="6390325" y="1429404"/>
            <a:ext cx="896883" cy="896883"/>
          </a:xfrm>
          <a:prstGeom prst="rect">
            <a:avLst/>
          </a:prstGeom>
        </p:spPr>
      </p:pic>
      <p:pic>
        <p:nvPicPr>
          <p:cNvPr id="14" name="Picture 13">
            <a:extLst>
              <a:ext uri="{FF2B5EF4-FFF2-40B4-BE49-F238E27FC236}">
                <a16:creationId xmlns:a16="http://schemas.microsoft.com/office/drawing/2014/main" id="{8B530A3E-4647-BA42-BF4B-786B5BE87457}"/>
              </a:ext>
            </a:extLst>
          </p:cNvPr>
          <p:cNvPicPr>
            <a:picLocks noChangeAspect="1"/>
          </p:cNvPicPr>
          <p:nvPr/>
        </p:nvPicPr>
        <p:blipFill>
          <a:blip r:embed="rId2"/>
          <a:stretch>
            <a:fillRect/>
          </a:stretch>
        </p:blipFill>
        <p:spPr>
          <a:xfrm>
            <a:off x="7591588" y="1411011"/>
            <a:ext cx="896883" cy="896883"/>
          </a:xfrm>
          <a:prstGeom prst="rect">
            <a:avLst/>
          </a:prstGeom>
        </p:spPr>
      </p:pic>
      <p:pic>
        <p:nvPicPr>
          <p:cNvPr id="15" name="Picture 14">
            <a:extLst>
              <a:ext uri="{FF2B5EF4-FFF2-40B4-BE49-F238E27FC236}">
                <a16:creationId xmlns:a16="http://schemas.microsoft.com/office/drawing/2014/main" id="{A7B2E0EC-118E-2C43-A4E0-10905813EAA0}"/>
              </a:ext>
            </a:extLst>
          </p:cNvPr>
          <p:cNvPicPr>
            <a:picLocks noChangeAspect="1"/>
          </p:cNvPicPr>
          <p:nvPr/>
        </p:nvPicPr>
        <p:blipFill>
          <a:blip r:embed="rId2"/>
          <a:stretch>
            <a:fillRect/>
          </a:stretch>
        </p:blipFill>
        <p:spPr>
          <a:xfrm>
            <a:off x="623158" y="3846892"/>
            <a:ext cx="896883" cy="896883"/>
          </a:xfrm>
          <a:prstGeom prst="rect">
            <a:avLst/>
          </a:prstGeom>
        </p:spPr>
      </p:pic>
      <p:pic>
        <p:nvPicPr>
          <p:cNvPr id="16" name="Picture 15">
            <a:extLst>
              <a:ext uri="{FF2B5EF4-FFF2-40B4-BE49-F238E27FC236}">
                <a16:creationId xmlns:a16="http://schemas.microsoft.com/office/drawing/2014/main" id="{69BF60E6-4814-354B-BA21-5FA7F3815702}"/>
              </a:ext>
            </a:extLst>
          </p:cNvPr>
          <p:cNvPicPr>
            <a:picLocks noChangeAspect="1"/>
          </p:cNvPicPr>
          <p:nvPr/>
        </p:nvPicPr>
        <p:blipFill>
          <a:blip r:embed="rId2"/>
          <a:stretch>
            <a:fillRect/>
          </a:stretch>
        </p:blipFill>
        <p:spPr>
          <a:xfrm>
            <a:off x="1699592" y="3846891"/>
            <a:ext cx="896883" cy="896883"/>
          </a:xfrm>
          <a:prstGeom prst="rect">
            <a:avLst/>
          </a:prstGeom>
        </p:spPr>
      </p:pic>
      <p:pic>
        <p:nvPicPr>
          <p:cNvPr id="17" name="Picture 16">
            <a:extLst>
              <a:ext uri="{FF2B5EF4-FFF2-40B4-BE49-F238E27FC236}">
                <a16:creationId xmlns:a16="http://schemas.microsoft.com/office/drawing/2014/main" id="{AD4CC99C-04B2-9240-84BB-E975497DB1A0}"/>
              </a:ext>
            </a:extLst>
          </p:cNvPr>
          <p:cNvPicPr>
            <a:picLocks noChangeAspect="1"/>
          </p:cNvPicPr>
          <p:nvPr/>
        </p:nvPicPr>
        <p:blipFill>
          <a:blip r:embed="rId2"/>
          <a:stretch>
            <a:fillRect/>
          </a:stretch>
        </p:blipFill>
        <p:spPr>
          <a:xfrm>
            <a:off x="2906110" y="3846890"/>
            <a:ext cx="896883" cy="896883"/>
          </a:xfrm>
          <a:prstGeom prst="rect">
            <a:avLst/>
          </a:prstGeom>
        </p:spPr>
      </p:pic>
      <p:pic>
        <p:nvPicPr>
          <p:cNvPr id="18" name="Picture 17">
            <a:extLst>
              <a:ext uri="{FF2B5EF4-FFF2-40B4-BE49-F238E27FC236}">
                <a16:creationId xmlns:a16="http://schemas.microsoft.com/office/drawing/2014/main" id="{D2158E57-628F-4443-AB3C-CE233D767A6E}"/>
              </a:ext>
            </a:extLst>
          </p:cNvPr>
          <p:cNvPicPr>
            <a:picLocks noChangeAspect="1"/>
          </p:cNvPicPr>
          <p:nvPr/>
        </p:nvPicPr>
        <p:blipFill>
          <a:blip r:embed="rId2"/>
          <a:stretch>
            <a:fillRect/>
          </a:stretch>
        </p:blipFill>
        <p:spPr>
          <a:xfrm>
            <a:off x="4107373" y="3828497"/>
            <a:ext cx="896883" cy="896883"/>
          </a:xfrm>
          <a:prstGeom prst="rect">
            <a:avLst/>
          </a:prstGeom>
        </p:spPr>
      </p:pic>
      <p:pic>
        <p:nvPicPr>
          <p:cNvPr id="19" name="Picture 18">
            <a:extLst>
              <a:ext uri="{FF2B5EF4-FFF2-40B4-BE49-F238E27FC236}">
                <a16:creationId xmlns:a16="http://schemas.microsoft.com/office/drawing/2014/main" id="{0CC595F8-13E2-3E45-A2F0-CA57EE990359}"/>
              </a:ext>
            </a:extLst>
          </p:cNvPr>
          <p:cNvPicPr>
            <a:picLocks noChangeAspect="1"/>
          </p:cNvPicPr>
          <p:nvPr/>
        </p:nvPicPr>
        <p:blipFill>
          <a:blip r:embed="rId2"/>
          <a:stretch>
            <a:fillRect/>
          </a:stretch>
        </p:blipFill>
        <p:spPr>
          <a:xfrm>
            <a:off x="5183807" y="3828496"/>
            <a:ext cx="896883" cy="896883"/>
          </a:xfrm>
          <a:prstGeom prst="rect">
            <a:avLst/>
          </a:prstGeom>
        </p:spPr>
      </p:pic>
      <p:pic>
        <p:nvPicPr>
          <p:cNvPr id="20" name="Picture 19">
            <a:extLst>
              <a:ext uri="{FF2B5EF4-FFF2-40B4-BE49-F238E27FC236}">
                <a16:creationId xmlns:a16="http://schemas.microsoft.com/office/drawing/2014/main" id="{BCF1D5E5-3125-FF4E-B500-A58B51A897D8}"/>
              </a:ext>
            </a:extLst>
          </p:cNvPr>
          <p:cNvPicPr>
            <a:picLocks noChangeAspect="1"/>
          </p:cNvPicPr>
          <p:nvPr/>
        </p:nvPicPr>
        <p:blipFill>
          <a:blip r:embed="rId2"/>
          <a:stretch>
            <a:fillRect/>
          </a:stretch>
        </p:blipFill>
        <p:spPr>
          <a:xfrm>
            <a:off x="6390325" y="3828495"/>
            <a:ext cx="896883" cy="896883"/>
          </a:xfrm>
          <a:prstGeom prst="rect">
            <a:avLst/>
          </a:prstGeom>
        </p:spPr>
      </p:pic>
      <p:pic>
        <p:nvPicPr>
          <p:cNvPr id="21" name="Picture 20">
            <a:extLst>
              <a:ext uri="{FF2B5EF4-FFF2-40B4-BE49-F238E27FC236}">
                <a16:creationId xmlns:a16="http://schemas.microsoft.com/office/drawing/2014/main" id="{01A8DE24-9FB8-3C4A-9574-0818C6505904}"/>
              </a:ext>
            </a:extLst>
          </p:cNvPr>
          <p:cNvPicPr>
            <a:picLocks noChangeAspect="1"/>
          </p:cNvPicPr>
          <p:nvPr/>
        </p:nvPicPr>
        <p:blipFill>
          <a:blip r:embed="rId2"/>
          <a:stretch>
            <a:fillRect/>
          </a:stretch>
        </p:blipFill>
        <p:spPr>
          <a:xfrm>
            <a:off x="7591588" y="3810102"/>
            <a:ext cx="896883" cy="896883"/>
          </a:xfrm>
          <a:prstGeom prst="rect">
            <a:avLst/>
          </a:prstGeom>
        </p:spPr>
      </p:pic>
      <p:sp>
        <p:nvSpPr>
          <p:cNvPr id="22" name="Rectangle 21">
            <a:extLst>
              <a:ext uri="{FF2B5EF4-FFF2-40B4-BE49-F238E27FC236}">
                <a16:creationId xmlns:a16="http://schemas.microsoft.com/office/drawing/2014/main" id="{6B3AC4D6-57D7-0843-9134-55DC9BCE13CC}"/>
              </a:ext>
            </a:extLst>
          </p:cNvPr>
          <p:cNvSpPr/>
          <p:nvPr/>
        </p:nvSpPr>
        <p:spPr>
          <a:xfrm>
            <a:off x="457200" y="1295400"/>
            <a:ext cx="8153400"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306182-1E6F-2844-9616-F8A62977EB49}"/>
              </a:ext>
            </a:extLst>
          </p:cNvPr>
          <p:cNvSpPr/>
          <p:nvPr/>
        </p:nvSpPr>
        <p:spPr>
          <a:xfrm>
            <a:off x="479114" y="3685731"/>
            <a:ext cx="5601576"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D0D280-E564-2B43-A6D9-053130F45901}"/>
              </a:ext>
            </a:extLst>
          </p:cNvPr>
          <p:cNvSpPr/>
          <p:nvPr/>
        </p:nvSpPr>
        <p:spPr>
          <a:xfrm>
            <a:off x="6390324" y="3677236"/>
            <a:ext cx="2220275"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17908CB4-ADBD-8147-A757-1953FB4B3D3F}"/>
              </a:ext>
            </a:extLst>
          </p:cNvPr>
          <p:cNvSpPr/>
          <p:nvPr/>
        </p:nvSpPr>
        <p:spPr>
          <a:xfrm>
            <a:off x="4295898" y="2847231"/>
            <a:ext cx="476003" cy="560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FE226E-C7F1-9C46-9CA3-562706471DF8}"/>
              </a:ext>
            </a:extLst>
          </p:cNvPr>
          <p:cNvSpPr txBox="1"/>
          <p:nvPr/>
        </p:nvSpPr>
        <p:spPr>
          <a:xfrm>
            <a:off x="5041498" y="2907005"/>
            <a:ext cx="2872774" cy="369332"/>
          </a:xfrm>
          <a:prstGeom prst="rect">
            <a:avLst/>
          </a:prstGeom>
          <a:noFill/>
        </p:spPr>
        <p:txBody>
          <a:bodyPr wrap="none" rtlCol="0">
            <a:spAutoFit/>
          </a:bodyPr>
          <a:lstStyle/>
          <a:p>
            <a:r>
              <a:rPr lang="en-US" dirty="0"/>
              <a:t>If network partition happens</a:t>
            </a:r>
          </a:p>
        </p:txBody>
      </p:sp>
      <p:sp>
        <p:nvSpPr>
          <p:cNvPr id="27" name="Rounded Rectangular Callout 26">
            <a:extLst>
              <a:ext uri="{FF2B5EF4-FFF2-40B4-BE49-F238E27FC236}">
                <a16:creationId xmlns:a16="http://schemas.microsoft.com/office/drawing/2014/main" id="{4A9B9A37-9FA9-FD4D-9C5B-6F0E05319B35}"/>
              </a:ext>
            </a:extLst>
          </p:cNvPr>
          <p:cNvSpPr/>
          <p:nvPr/>
        </p:nvSpPr>
        <p:spPr>
          <a:xfrm>
            <a:off x="1208724" y="5245445"/>
            <a:ext cx="5181600" cy="694082"/>
          </a:xfrm>
          <a:prstGeom prst="wedgeRoundRectCallout">
            <a:avLst>
              <a:gd name="adj1" fmla="val 2557"/>
              <a:gd name="adj2" fmla="val -12720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If one partition has more than half of the servers, it can select a new leader to provide service outside.</a:t>
            </a:r>
          </a:p>
        </p:txBody>
      </p:sp>
    </p:spTree>
    <p:extLst>
      <p:ext uri="{BB962C8B-B14F-4D97-AF65-F5344CB8AC3E}">
        <p14:creationId xmlns:p14="http://schemas.microsoft.com/office/powerpoint/2010/main" val="16736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7AB3-8DD0-F546-802E-AAEA6A2117C4}"/>
              </a:ext>
            </a:extLst>
          </p:cNvPr>
          <p:cNvSpPr>
            <a:spLocks noGrp="1"/>
          </p:cNvSpPr>
          <p:nvPr>
            <p:ph type="title"/>
          </p:nvPr>
        </p:nvSpPr>
        <p:spPr/>
        <p:txBody>
          <a:bodyPr/>
          <a:lstStyle/>
          <a:p>
            <a:r>
              <a:rPr lang="en-US" dirty="0"/>
              <a:t>Systems to guarantee CP</a:t>
            </a:r>
          </a:p>
        </p:txBody>
      </p:sp>
      <p:sp>
        <p:nvSpPr>
          <p:cNvPr id="3" name="Date Placeholder 2">
            <a:extLst>
              <a:ext uri="{FF2B5EF4-FFF2-40B4-BE49-F238E27FC236}">
                <a16:creationId xmlns:a16="http://schemas.microsoft.com/office/drawing/2014/main" id="{CB3D7FBE-C857-CA49-9728-9411AEBEDBB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2C9EB6-149E-D54D-9B4E-88CE85EAAAD7}"/>
              </a:ext>
            </a:extLst>
          </p:cNvPr>
          <p:cNvSpPr>
            <a:spLocks noGrp="1"/>
          </p:cNvSpPr>
          <p:nvPr>
            <p:ph type="sldNum" sz="quarter" idx="12"/>
          </p:nvPr>
        </p:nvSpPr>
        <p:spPr/>
        <p:txBody>
          <a:bodyPr/>
          <a:lstStyle/>
          <a:p>
            <a:r>
              <a:rPr lang="en-US"/>
              <a:t>CS 7172</a:t>
            </a:r>
            <a:endParaRPr lang="en-US" dirty="0"/>
          </a:p>
        </p:txBody>
      </p:sp>
      <p:pic>
        <p:nvPicPr>
          <p:cNvPr id="8" name="Picture 7">
            <a:extLst>
              <a:ext uri="{FF2B5EF4-FFF2-40B4-BE49-F238E27FC236}">
                <a16:creationId xmlns:a16="http://schemas.microsoft.com/office/drawing/2014/main" id="{D528AB3E-C325-CE40-AF35-C7AC63DE1CAC}"/>
              </a:ext>
            </a:extLst>
          </p:cNvPr>
          <p:cNvPicPr>
            <a:picLocks noChangeAspect="1"/>
          </p:cNvPicPr>
          <p:nvPr/>
        </p:nvPicPr>
        <p:blipFill>
          <a:blip r:embed="rId2"/>
          <a:stretch>
            <a:fillRect/>
          </a:stretch>
        </p:blipFill>
        <p:spPr>
          <a:xfrm>
            <a:off x="623158" y="1447801"/>
            <a:ext cx="896883" cy="896883"/>
          </a:xfrm>
          <a:prstGeom prst="rect">
            <a:avLst/>
          </a:prstGeom>
        </p:spPr>
      </p:pic>
      <p:pic>
        <p:nvPicPr>
          <p:cNvPr id="9" name="Picture 8">
            <a:extLst>
              <a:ext uri="{FF2B5EF4-FFF2-40B4-BE49-F238E27FC236}">
                <a16:creationId xmlns:a16="http://schemas.microsoft.com/office/drawing/2014/main" id="{82DE803A-C608-3D4B-9F0C-8EEE2DE70855}"/>
              </a:ext>
            </a:extLst>
          </p:cNvPr>
          <p:cNvPicPr>
            <a:picLocks noChangeAspect="1"/>
          </p:cNvPicPr>
          <p:nvPr/>
        </p:nvPicPr>
        <p:blipFill>
          <a:blip r:embed="rId2"/>
          <a:stretch>
            <a:fillRect/>
          </a:stretch>
        </p:blipFill>
        <p:spPr>
          <a:xfrm>
            <a:off x="1699592" y="1447800"/>
            <a:ext cx="896883" cy="896883"/>
          </a:xfrm>
          <a:prstGeom prst="rect">
            <a:avLst/>
          </a:prstGeom>
        </p:spPr>
      </p:pic>
      <p:pic>
        <p:nvPicPr>
          <p:cNvPr id="10" name="Picture 9">
            <a:extLst>
              <a:ext uri="{FF2B5EF4-FFF2-40B4-BE49-F238E27FC236}">
                <a16:creationId xmlns:a16="http://schemas.microsoft.com/office/drawing/2014/main" id="{7C16D2D7-768C-664C-8BAC-52A3E36ED54A}"/>
              </a:ext>
            </a:extLst>
          </p:cNvPr>
          <p:cNvPicPr>
            <a:picLocks noChangeAspect="1"/>
          </p:cNvPicPr>
          <p:nvPr/>
        </p:nvPicPr>
        <p:blipFill>
          <a:blip r:embed="rId2"/>
          <a:stretch>
            <a:fillRect/>
          </a:stretch>
        </p:blipFill>
        <p:spPr>
          <a:xfrm>
            <a:off x="2906110" y="1447799"/>
            <a:ext cx="896883" cy="896883"/>
          </a:xfrm>
          <a:prstGeom prst="rect">
            <a:avLst/>
          </a:prstGeom>
        </p:spPr>
      </p:pic>
      <p:pic>
        <p:nvPicPr>
          <p:cNvPr id="11" name="Picture 10">
            <a:extLst>
              <a:ext uri="{FF2B5EF4-FFF2-40B4-BE49-F238E27FC236}">
                <a16:creationId xmlns:a16="http://schemas.microsoft.com/office/drawing/2014/main" id="{996036E6-BD3C-5B4A-BC72-51A1681D859C}"/>
              </a:ext>
            </a:extLst>
          </p:cNvPr>
          <p:cNvPicPr>
            <a:picLocks noChangeAspect="1"/>
          </p:cNvPicPr>
          <p:nvPr/>
        </p:nvPicPr>
        <p:blipFill>
          <a:blip r:embed="rId2"/>
          <a:stretch>
            <a:fillRect/>
          </a:stretch>
        </p:blipFill>
        <p:spPr>
          <a:xfrm>
            <a:off x="4107373" y="1429406"/>
            <a:ext cx="896883" cy="896883"/>
          </a:xfrm>
          <a:prstGeom prst="rect">
            <a:avLst/>
          </a:prstGeom>
        </p:spPr>
      </p:pic>
      <p:pic>
        <p:nvPicPr>
          <p:cNvPr id="12" name="Picture 11">
            <a:extLst>
              <a:ext uri="{FF2B5EF4-FFF2-40B4-BE49-F238E27FC236}">
                <a16:creationId xmlns:a16="http://schemas.microsoft.com/office/drawing/2014/main" id="{663F48DE-149E-744A-AA6B-3756BD3F2F3C}"/>
              </a:ext>
            </a:extLst>
          </p:cNvPr>
          <p:cNvPicPr>
            <a:picLocks noChangeAspect="1"/>
          </p:cNvPicPr>
          <p:nvPr/>
        </p:nvPicPr>
        <p:blipFill>
          <a:blip r:embed="rId2"/>
          <a:stretch>
            <a:fillRect/>
          </a:stretch>
        </p:blipFill>
        <p:spPr>
          <a:xfrm>
            <a:off x="5183807" y="1429405"/>
            <a:ext cx="896883" cy="896883"/>
          </a:xfrm>
          <a:prstGeom prst="rect">
            <a:avLst/>
          </a:prstGeom>
        </p:spPr>
      </p:pic>
      <p:pic>
        <p:nvPicPr>
          <p:cNvPr id="13" name="Picture 12">
            <a:extLst>
              <a:ext uri="{FF2B5EF4-FFF2-40B4-BE49-F238E27FC236}">
                <a16:creationId xmlns:a16="http://schemas.microsoft.com/office/drawing/2014/main" id="{A6B75122-6B8F-C645-9691-366FA3F4DA1B}"/>
              </a:ext>
            </a:extLst>
          </p:cNvPr>
          <p:cNvPicPr>
            <a:picLocks noChangeAspect="1"/>
          </p:cNvPicPr>
          <p:nvPr/>
        </p:nvPicPr>
        <p:blipFill>
          <a:blip r:embed="rId2"/>
          <a:stretch>
            <a:fillRect/>
          </a:stretch>
        </p:blipFill>
        <p:spPr>
          <a:xfrm>
            <a:off x="6390325" y="1429404"/>
            <a:ext cx="896883" cy="896883"/>
          </a:xfrm>
          <a:prstGeom prst="rect">
            <a:avLst/>
          </a:prstGeom>
        </p:spPr>
      </p:pic>
      <p:pic>
        <p:nvPicPr>
          <p:cNvPr id="14" name="Picture 13">
            <a:extLst>
              <a:ext uri="{FF2B5EF4-FFF2-40B4-BE49-F238E27FC236}">
                <a16:creationId xmlns:a16="http://schemas.microsoft.com/office/drawing/2014/main" id="{8B530A3E-4647-BA42-BF4B-786B5BE87457}"/>
              </a:ext>
            </a:extLst>
          </p:cNvPr>
          <p:cNvPicPr>
            <a:picLocks noChangeAspect="1"/>
          </p:cNvPicPr>
          <p:nvPr/>
        </p:nvPicPr>
        <p:blipFill>
          <a:blip r:embed="rId2"/>
          <a:stretch>
            <a:fillRect/>
          </a:stretch>
        </p:blipFill>
        <p:spPr>
          <a:xfrm>
            <a:off x="7591588" y="1411011"/>
            <a:ext cx="896883" cy="896883"/>
          </a:xfrm>
          <a:prstGeom prst="rect">
            <a:avLst/>
          </a:prstGeom>
        </p:spPr>
      </p:pic>
      <p:pic>
        <p:nvPicPr>
          <p:cNvPr id="15" name="Picture 14">
            <a:extLst>
              <a:ext uri="{FF2B5EF4-FFF2-40B4-BE49-F238E27FC236}">
                <a16:creationId xmlns:a16="http://schemas.microsoft.com/office/drawing/2014/main" id="{A7B2E0EC-118E-2C43-A4E0-10905813EAA0}"/>
              </a:ext>
            </a:extLst>
          </p:cNvPr>
          <p:cNvPicPr>
            <a:picLocks noChangeAspect="1"/>
          </p:cNvPicPr>
          <p:nvPr/>
        </p:nvPicPr>
        <p:blipFill>
          <a:blip r:embed="rId2"/>
          <a:stretch>
            <a:fillRect/>
          </a:stretch>
        </p:blipFill>
        <p:spPr>
          <a:xfrm>
            <a:off x="623158" y="3846892"/>
            <a:ext cx="896883" cy="896883"/>
          </a:xfrm>
          <a:prstGeom prst="rect">
            <a:avLst/>
          </a:prstGeom>
        </p:spPr>
      </p:pic>
      <p:pic>
        <p:nvPicPr>
          <p:cNvPr id="16" name="Picture 15">
            <a:extLst>
              <a:ext uri="{FF2B5EF4-FFF2-40B4-BE49-F238E27FC236}">
                <a16:creationId xmlns:a16="http://schemas.microsoft.com/office/drawing/2014/main" id="{69BF60E6-4814-354B-BA21-5FA7F3815702}"/>
              </a:ext>
            </a:extLst>
          </p:cNvPr>
          <p:cNvPicPr>
            <a:picLocks noChangeAspect="1"/>
          </p:cNvPicPr>
          <p:nvPr/>
        </p:nvPicPr>
        <p:blipFill>
          <a:blip r:embed="rId2"/>
          <a:stretch>
            <a:fillRect/>
          </a:stretch>
        </p:blipFill>
        <p:spPr>
          <a:xfrm>
            <a:off x="1699592" y="3846891"/>
            <a:ext cx="896883" cy="896883"/>
          </a:xfrm>
          <a:prstGeom prst="rect">
            <a:avLst/>
          </a:prstGeom>
        </p:spPr>
      </p:pic>
      <p:pic>
        <p:nvPicPr>
          <p:cNvPr id="17" name="Picture 16">
            <a:extLst>
              <a:ext uri="{FF2B5EF4-FFF2-40B4-BE49-F238E27FC236}">
                <a16:creationId xmlns:a16="http://schemas.microsoft.com/office/drawing/2014/main" id="{AD4CC99C-04B2-9240-84BB-E975497DB1A0}"/>
              </a:ext>
            </a:extLst>
          </p:cNvPr>
          <p:cNvPicPr>
            <a:picLocks noChangeAspect="1"/>
          </p:cNvPicPr>
          <p:nvPr/>
        </p:nvPicPr>
        <p:blipFill>
          <a:blip r:embed="rId2"/>
          <a:stretch>
            <a:fillRect/>
          </a:stretch>
        </p:blipFill>
        <p:spPr>
          <a:xfrm>
            <a:off x="2906110" y="3846890"/>
            <a:ext cx="896883" cy="896883"/>
          </a:xfrm>
          <a:prstGeom prst="rect">
            <a:avLst/>
          </a:prstGeom>
        </p:spPr>
      </p:pic>
      <p:pic>
        <p:nvPicPr>
          <p:cNvPr id="18" name="Picture 17">
            <a:extLst>
              <a:ext uri="{FF2B5EF4-FFF2-40B4-BE49-F238E27FC236}">
                <a16:creationId xmlns:a16="http://schemas.microsoft.com/office/drawing/2014/main" id="{D2158E57-628F-4443-AB3C-CE233D767A6E}"/>
              </a:ext>
            </a:extLst>
          </p:cNvPr>
          <p:cNvPicPr>
            <a:picLocks noChangeAspect="1"/>
          </p:cNvPicPr>
          <p:nvPr/>
        </p:nvPicPr>
        <p:blipFill>
          <a:blip r:embed="rId2"/>
          <a:stretch>
            <a:fillRect/>
          </a:stretch>
        </p:blipFill>
        <p:spPr>
          <a:xfrm>
            <a:off x="4107373" y="3828497"/>
            <a:ext cx="896883" cy="896883"/>
          </a:xfrm>
          <a:prstGeom prst="rect">
            <a:avLst/>
          </a:prstGeom>
        </p:spPr>
      </p:pic>
      <p:pic>
        <p:nvPicPr>
          <p:cNvPr id="19" name="Picture 18">
            <a:extLst>
              <a:ext uri="{FF2B5EF4-FFF2-40B4-BE49-F238E27FC236}">
                <a16:creationId xmlns:a16="http://schemas.microsoft.com/office/drawing/2014/main" id="{0CC595F8-13E2-3E45-A2F0-CA57EE990359}"/>
              </a:ext>
            </a:extLst>
          </p:cNvPr>
          <p:cNvPicPr>
            <a:picLocks noChangeAspect="1"/>
          </p:cNvPicPr>
          <p:nvPr/>
        </p:nvPicPr>
        <p:blipFill>
          <a:blip r:embed="rId2"/>
          <a:stretch>
            <a:fillRect/>
          </a:stretch>
        </p:blipFill>
        <p:spPr>
          <a:xfrm>
            <a:off x="5183807" y="3828496"/>
            <a:ext cx="896883" cy="896883"/>
          </a:xfrm>
          <a:prstGeom prst="rect">
            <a:avLst/>
          </a:prstGeom>
        </p:spPr>
      </p:pic>
      <p:pic>
        <p:nvPicPr>
          <p:cNvPr id="20" name="Picture 19">
            <a:extLst>
              <a:ext uri="{FF2B5EF4-FFF2-40B4-BE49-F238E27FC236}">
                <a16:creationId xmlns:a16="http://schemas.microsoft.com/office/drawing/2014/main" id="{BCF1D5E5-3125-FF4E-B500-A58B51A897D8}"/>
              </a:ext>
            </a:extLst>
          </p:cNvPr>
          <p:cNvPicPr>
            <a:picLocks noChangeAspect="1"/>
          </p:cNvPicPr>
          <p:nvPr/>
        </p:nvPicPr>
        <p:blipFill>
          <a:blip r:embed="rId2"/>
          <a:stretch>
            <a:fillRect/>
          </a:stretch>
        </p:blipFill>
        <p:spPr>
          <a:xfrm>
            <a:off x="6390325" y="3828495"/>
            <a:ext cx="896883" cy="896883"/>
          </a:xfrm>
          <a:prstGeom prst="rect">
            <a:avLst/>
          </a:prstGeom>
        </p:spPr>
      </p:pic>
      <p:pic>
        <p:nvPicPr>
          <p:cNvPr id="21" name="Picture 20">
            <a:extLst>
              <a:ext uri="{FF2B5EF4-FFF2-40B4-BE49-F238E27FC236}">
                <a16:creationId xmlns:a16="http://schemas.microsoft.com/office/drawing/2014/main" id="{01A8DE24-9FB8-3C4A-9574-0818C6505904}"/>
              </a:ext>
            </a:extLst>
          </p:cNvPr>
          <p:cNvPicPr>
            <a:picLocks noChangeAspect="1"/>
          </p:cNvPicPr>
          <p:nvPr/>
        </p:nvPicPr>
        <p:blipFill>
          <a:blip r:embed="rId2"/>
          <a:stretch>
            <a:fillRect/>
          </a:stretch>
        </p:blipFill>
        <p:spPr>
          <a:xfrm>
            <a:off x="7591588" y="3810102"/>
            <a:ext cx="896883" cy="896883"/>
          </a:xfrm>
          <a:prstGeom prst="rect">
            <a:avLst/>
          </a:prstGeom>
        </p:spPr>
      </p:pic>
      <p:sp>
        <p:nvSpPr>
          <p:cNvPr id="22" name="Rectangle 21">
            <a:extLst>
              <a:ext uri="{FF2B5EF4-FFF2-40B4-BE49-F238E27FC236}">
                <a16:creationId xmlns:a16="http://schemas.microsoft.com/office/drawing/2014/main" id="{6B3AC4D6-57D7-0843-9134-55DC9BCE13CC}"/>
              </a:ext>
            </a:extLst>
          </p:cNvPr>
          <p:cNvSpPr/>
          <p:nvPr/>
        </p:nvSpPr>
        <p:spPr>
          <a:xfrm>
            <a:off x="457200" y="1295400"/>
            <a:ext cx="8153400"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306182-1E6F-2844-9616-F8A62977EB49}"/>
              </a:ext>
            </a:extLst>
          </p:cNvPr>
          <p:cNvSpPr/>
          <p:nvPr/>
        </p:nvSpPr>
        <p:spPr>
          <a:xfrm>
            <a:off x="479114" y="3685731"/>
            <a:ext cx="3318625"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D0D280-E564-2B43-A6D9-053130F45901}"/>
              </a:ext>
            </a:extLst>
          </p:cNvPr>
          <p:cNvSpPr/>
          <p:nvPr/>
        </p:nvSpPr>
        <p:spPr>
          <a:xfrm>
            <a:off x="6390324" y="3677236"/>
            <a:ext cx="2220275"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17908CB4-ADBD-8147-A757-1953FB4B3D3F}"/>
              </a:ext>
            </a:extLst>
          </p:cNvPr>
          <p:cNvSpPr/>
          <p:nvPr/>
        </p:nvSpPr>
        <p:spPr>
          <a:xfrm>
            <a:off x="4295898" y="2847231"/>
            <a:ext cx="476003" cy="560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FE226E-C7F1-9C46-9CA3-562706471DF8}"/>
              </a:ext>
            </a:extLst>
          </p:cNvPr>
          <p:cNvSpPr txBox="1"/>
          <p:nvPr/>
        </p:nvSpPr>
        <p:spPr>
          <a:xfrm>
            <a:off x="5041498" y="2907005"/>
            <a:ext cx="2872774" cy="369332"/>
          </a:xfrm>
          <a:prstGeom prst="rect">
            <a:avLst/>
          </a:prstGeom>
          <a:noFill/>
        </p:spPr>
        <p:txBody>
          <a:bodyPr wrap="none" rtlCol="0">
            <a:spAutoFit/>
          </a:bodyPr>
          <a:lstStyle/>
          <a:p>
            <a:r>
              <a:rPr lang="en-US" dirty="0"/>
              <a:t>If network partition happens</a:t>
            </a:r>
          </a:p>
        </p:txBody>
      </p:sp>
      <p:sp>
        <p:nvSpPr>
          <p:cNvPr id="28" name="Rectangle 27">
            <a:extLst>
              <a:ext uri="{FF2B5EF4-FFF2-40B4-BE49-F238E27FC236}">
                <a16:creationId xmlns:a16="http://schemas.microsoft.com/office/drawing/2014/main" id="{0D6F8936-169D-BD44-A9C6-9F26AF67B341}"/>
              </a:ext>
            </a:extLst>
          </p:cNvPr>
          <p:cNvSpPr/>
          <p:nvPr/>
        </p:nvSpPr>
        <p:spPr>
          <a:xfrm>
            <a:off x="3971597" y="3685731"/>
            <a:ext cx="2220275" cy="1219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4A9B9A37-9FA9-FD4D-9C5B-6F0E05319B35}"/>
              </a:ext>
            </a:extLst>
          </p:cNvPr>
          <p:cNvSpPr/>
          <p:nvPr/>
        </p:nvSpPr>
        <p:spPr>
          <a:xfrm>
            <a:off x="1861679" y="5307316"/>
            <a:ext cx="5729909" cy="694082"/>
          </a:xfrm>
          <a:prstGeom prst="wedgeRoundRectCallout">
            <a:avLst>
              <a:gd name="adj1" fmla="val 2557"/>
              <a:gd name="adj2" fmla="val -12720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If no partition has more than half of the servers, sacrifice the availability until the network connection resumes.</a:t>
            </a:r>
          </a:p>
        </p:txBody>
      </p:sp>
    </p:spTree>
    <p:extLst>
      <p:ext uri="{BB962C8B-B14F-4D97-AF65-F5344CB8AC3E}">
        <p14:creationId xmlns:p14="http://schemas.microsoft.com/office/powerpoint/2010/main" val="1835774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0CCB-F47A-734E-8223-C069CE1951CD}"/>
              </a:ext>
            </a:extLst>
          </p:cNvPr>
          <p:cNvSpPr>
            <a:spLocks noGrp="1"/>
          </p:cNvSpPr>
          <p:nvPr>
            <p:ph type="title"/>
          </p:nvPr>
        </p:nvSpPr>
        <p:spPr/>
        <p:txBody>
          <a:bodyPr/>
          <a:lstStyle/>
          <a:p>
            <a:r>
              <a:rPr lang="en-US" dirty="0"/>
              <a:t>Guarantee AP, Sacrifice C</a:t>
            </a:r>
          </a:p>
        </p:txBody>
      </p:sp>
      <p:sp>
        <p:nvSpPr>
          <p:cNvPr id="3" name="Date Placeholder 2">
            <a:extLst>
              <a:ext uri="{FF2B5EF4-FFF2-40B4-BE49-F238E27FC236}">
                <a16:creationId xmlns:a16="http://schemas.microsoft.com/office/drawing/2014/main" id="{59A6F3D8-AE78-0745-96F4-EB0FB2859A0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818EAE-BAFE-9244-B54E-1C0EB72C6A4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7CCEC64-375A-B141-A63B-7F6CB32AEBC7}"/>
              </a:ext>
            </a:extLst>
          </p:cNvPr>
          <p:cNvSpPr>
            <a:spLocks noGrp="1"/>
          </p:cNvSpPr>
          <p:nvPr>
            <p:ph sz="quarter" idx="1"/>
          </p:nvPr>
        </p:nvSpPr>
        <p:spPr/>
        <p:txBody>
          <a:bodyPr>
            <a:normAutofit fontScale="92500"/>
          </a:bodyPr>
          <a:lstStyle/>
          <a:p>
            <a:r>
              <a:rPr lang="en-US" dirty="0"/>
              <a:t>If a distributed scenario requires high availability, it allows data to be </a:t>
            </a:r>
            <a:r>
              <a:rPr lang="en-US" b="1" i="1" dirty="0">
                <a:solidFill>
                  <a:schemeClr val="accent2"/>
                </a:solidFill>
              </a:rPr>
              <a:t>temporarily inconsistent </a:t>
            </a:r>
            <a:r>
              <a:rPr lang="en-US" dirty="0"/>
              <a:t>to provide better user experience</a:t>
            </a:r>
          </a:p>
          <a:p>
            <a:endParaRPr lang="en-US" dirty="0"/>
          </a:p>
          <a:p>
            <a:r>
              <a:rPr lang="en-US" dirty="0"/>
              <a:t>Examples: many product queries in e-commerce systems, etc., the user experience is very important, so most of them will ensure the availability and sacrifice certain data consistency</a:t>
            </a:r>
          </a:p>
        </p:txBody>
      </p:sp>
    </p:spTree>
    <p:extLst>
      <p:ext uri="{BB962C8B-B14F-4D97-AF65-F5344CB8AC3E}">
        <p14:creationId xmlns:p14="http://schemas.microsoft.com/office/powerpoint/2010/main" val="799787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C4B5-3F6E-7546-BAFC-4AABC06B2223}"/>
              </a:ext>
            </a:extLst>
          </p:cNvPr>
          <p:cNvSpPr>
            <a:spLocks noGrp="1"/>
          </p:cNvSpPr>
          <p:nvPr>
            <p:ph type="title"/>
          </p:nvPr>
        </p:nvSpPr>
        <p:spPr/>
        <p:txBody>
          <a:bodyPr/>
          <a:lstStyle/>
          <a:p>
            <a:r>
              <a:rPr lang="en-US" dirty="0"/>
              <a:t>Guarantee AP, Sacrifice C</a:t>
            </a:r>
          </a:p>
        </p:txBody>
      </p:sp>
      <p:sp>
        <p:nvSpPr>
          <p:cNvPr id="3" name="Date Placeholder 2">
            <a:extLst>
              <a:ext uri="{FF2B5EF4-FFF2-40B4-BE49-F238E27FC236}">
                <a16:creationId xmlns:a16="http://schemas.microsoft.com/office/drawing/2014/main" id="{60FC7949-1406-EA4A-BE09-C2B3B0E0D2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9F79F09-627B-884D-B167-F931AA852EDE}"/>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EEEDFA97-1CAF-F344-AC21-249D12DFF4B6}"/>
              </a:ext>
            </a:extLst>
          </p:cNvPr>
          <p:cNvPicPr>
            <a:picLocks noChangeAspect="1"/>
          </p:cNvPicPr>
          <p:nvPr/>
        </p:nvPicPr>
        <p:blipFill>
          <a:blip r:embed="rId2">
            <a:lum bright="70000" contrast="-70000"/>
          </a:blip>
          <a:stretch>
            <a:fillRect/>
          </a:stretch>
        </p:blipFill>
        <p:spPr>
          <a:xfrm>
            <a:off x="2838269" y="2755934"/>
            <a:ext cx="3042413" cy="2073808"/>
          </a:xfrm>
          <a:prstGeom prst="rect">
            <a:avLst/>
          </a:prstGeom>
        </p:spPr>
      </p:pic>
      <p:pic>
        <p:nvPicPr>
          <p:cNvPr id="7" name="Picture 6">
            <a:extLst>
              <a:ext uri="{FF2B5EF4-FFF2-40B4-BE49-F238E27FC236}">
                <a16:creationId xmlns:a16="http://schemas.microsoft.com/office/drawing/2014/main" id="{93C4DB1E-D816-884D-9841-EB35DEE3DCB5}"/>
              </a:ext>
            </a:extLst>
          </p:cNvPr>
          <p:cNvPicPr>
            <a:picLocks noChangeAspect="1"/>
          </p:cNvPicPr>
          <p:nvPr/>
        </p:nvPicPr>
        <p:blipFill>
          <a:blip r:embed="rId3"/>
          <a:stretch>
            <a:fillRect/>
          </a:stretch>
        </p:blipFill>
        <p:spPr>
          <a:xfrm>
            <a:off x="1901684" y="2022247"/>
            <a:ext cx="939800" cy="939800"/>
          </a:xfrm>
          <a:prstGeom prst="rect">
            <a:avLst/>
          </a:prstGeom>
        </p:spPr>
      </p:pic>
      <p:pic>
        <p:nvPicPr>
          <p:cNvPr id="8" name="Picture 7">
            <a:extLst>
              <a:ext uri="{FF2B5EF4-FFF2-40B4-BE49-F238E27FC236}">
                <a16:creationId xmlns:a16="http://schemas.microsoft.com/office/drawing/2014/main" id="{5080BD6D-CFE2-2B4C-BB2F-56D4836A997F}"/>
              </a:ext>
            </a:extLst>
          </p:cNvPr>
          <p:cNvPicPr>
            <a:picLocks noChangeAspect="1"/>
          </p:cNvPicPr>
          <p:nvPr/>
        </p:nvPicPr>
        <p:blipFill>
          <a:blip r:embed="rId3"/>
          <a:stretch>
            <a:fillRect/>
          </a:stretch>
        </p:blipFill>
        <p:spPr>
          <a:xfrm>
            <a:off x="5832618" y="2047766"/>
            <a:ext cx="939800" cy="939800"/>
          </a:xfrm>
          <a:prstGeom prst="rect">
            <a:avLst/>
          </a:prstGeom>
        </p:spPr>
      </p:pic>
      <p:pic>
        <p:nvPicPr>
          <p:cNvPr id="9" name="Picture 8">
            <a:extLst>
              <a:ext uri="{FF2B5EF4-FFF2-40B4-BE49-F238E27FC236}">
                <a16:creationId xmlns:a16="http://schemas.microsoft.com/office/drawing/2014/main" id="{9ABFEEBE-665C-EC40-8E9F-6695581E99F8}"/>
              </a:ext>
            </a:extLst>
          </p:cNvPr>
          <p:cNvPicPr>
            <a:picLocks noChangeAspect="1"/>
          </p:cNvPicPr>
          <p:nvPr/>
        </p:nvPicPr>
        <p:blipFill>
          <a:blip r:embed="rId3"/>
          <a:stretch>
            <a:fillRect/>
          </a:stretch>
        </p:blipFill>
        <p:spPr>
          <a:xfrm>
            <a:off x="4977812" y="4829742"/>
            <a:ext cx="939800" cy="939800"/>
          </a:xfrm>
          <a:prstGeom prst="rect">
            <a:avLst/>
          </a:prstGeom>
        </p:spPr>
      </p:pic>
      <p:sp>
        <p:nvSpPr>
          <p:cNvPr id="16" name="TextBox 15">
            <a:extLst>
              <a:ext uri="{FF2B5EF4-FFF2-40B4-BE49-F238E27FC236}">
                <a16:creationId xmlns:a16="http://schemas.microsoft.com/office/drawing/2014/main" id="{4C887DDE-B4D5-4E44-8CFA-872DD0F56BAB}"/>
              </a:ext>
            </a:extLst>
          </p:cNvPr>
          <p:cNvSpPr txBox="1"/>
          <p:nvPr/>
        </p:nvSpPr>
        <p:spPr>
          <a:xfrm>
            <a:off x="1697361" y="1462991"/>
            <a:ext cx="1348446" cy="584775"/>
          </a:xfrm>
          <a:prstGeom prst="rect">
            <a:avLst/>
          </a:prstGeom>
          <a:noFill/>
        </p:spPr>
        <p:txBody>
          <a:bodyPr wrap="none" rtlCol="0">
            <a:spAutoFit/>
          </a:bodyPr>
          <a:lstStyle/>
          <a:p>
            <a:r>
              <a:rPr lang="en-US" altLang="zh-CN" sz="3200" dirty="0"/>
              <a:t>60-&gt;59</a:t>
            </a:r>
            <a:endParaRPr lang="en-US" sz="3200" dirty="0"/>
          </a:p>
        </p:txBody>
      </p:sp>
      <p:sp>
        <p:nvSpPr>
          <p:cNvPr id="17" name="TextBox 16">
            <a:extLst>
              <a:ext uri="{FF2B5EF4-FFF2-40B4-BE49-F238E27FC236}">
                <a16:creationId xmlns:a16="http://schemas.microsoft.com/office/drawing/2014/main" id="{118E4328-5EE4-E441-9345-4F62B9D29234}"/>
              </a:ext>
            </a:extLst>
          </p:cNvPr>
          <p:cNvSpPr txBox="1"/>
          <p:nvPr/>
        </p:nvSpPr>
        <p:spPr>
          <a:xfrm>
            <a:off x="5972205" y="1500561"/>
            <a:ext cx="601447" cy="584775"/>
          </a:xfrm>
          <a:prstGeom prst="rect">
            <a:avLst/>
          </a:prstGeom>
          <a:noFill/>
        </p:spPr>
        <p:txBody>
          <a:bodyPr wrap="none" rtlCol="0">
            <a:spAutoFit/>
          </a:bodyPr>
          <a:lstStyle/>
          <a:p>
            <a:r>
              <a:rPr lang="en-US" altLang="zh-CN" sz="3200" dirty="0"/>
              <a:t>60</a:t>
            </a:r>
            <a:endParaRPr lang="en-US" sz="3200" dirty="0"/>
          </a:p>
        </p:txBody>
      </p:sp>
      <p:sp>
        <p:nvSpPr>
          <p:cNvPr id="18" name="TextBox 17">
            <a:extLst>
              <a:ext uri="{FF2B5EF4-FFF2-40B4-BE49-F238E27FC236}">
                <a16:creationId xmlns:a16="http://schemas.microsoft.com/office/drawing/2014/main" id="{AD296F74-0DC5-C64D-BBA9-FCB2B94C2555}"/>
              </a:ext>
            </a:extLst>
          </p:cNvPr>
          <p:cNvSpPr txBox="1"/>
          <p:nvPr/>
        </p:nvSpPr>
        <p:spPr>
          <a:xfrm>
            <a:off x="4356766" y="5007254"/>
            <a:ext cx="601447" cy="584775"/>
          </a:xfrm>
          <a:prstGeom prst="rect">
            <a:avLst/>
          </a:prstGeom>
          <a:noFill/>
        </p:spPr>
        <p:txBody>
          <a:bodyPr wrap="none" rtlCol="0">
            <a:spAutoFit/>
          </a:bodyPr>
          <a:lstStyle/>
          <a:p>
            <a:r>
              <a:rPr lang="en-US" altLang="zh-CN" sz="3200" dirty="0"/>
              <a:t>60</a:t>
            </a:r>
            <a:endParaRPr lang="en-US" sz="3200" dirty="0"/>
          </a:p>
        </p:txBody>
      </p:sp>
      <p:sp>
        <p:nvSpPr>
          <p:cNvPr id="19" name="Left-Right Arrow 18">
            <a:extLst>
              <a:ext uri="{FF2B5EF4-FFF2-40B4-BE49-F238E27FC236}">
                <a16:creationId xmlns:a16="http://schemas.microsoft.com/office/drawing/2014/main" id="{74F7FCAE-7596-244E-A668-BBDDD053271D}"/>
              </a:ext>
            </a:extLst>
          </p:cNvPr>
          <p:cNvSpPr/>
          <p:nvPr/>
        </p:nvSpPr>
        <p:spPr>
          <a:xfrm rot="2556583">
            <a:off x="2397749" y="3823566"/>
            <a:ext cx="2886461" cy="22050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0419249-8C78-9D49-A90C-1C067E47FA3C}"/>
              </a:ext>
            </a:extLst>
          </p:cNvPr>
          <p:cNvPicPr>
            <a:picLocks noChangeAspect="1"/>
          </p:cNvPicPr>
          <p:nvPr/>
        </p:nvPicPr>
        <p:blipFill>
          <a:blip r:embed="rId4"/>
          <a:stretch>
            <a:fillRect/>
          </a:stretch>
        </p:blipFill>
        <p:spPr>
          <a:xfrm>
            <a:off x="3613782" y="3782328"/>
            <a:ext cx="454394" cy="454394"/>
          </a:xfrm>
          <a:prstGeom prst="rect">
            <a:avLst/>
          </a:prstGeom>
        </p:spPr>
      </p:pic>
      <p:sp>
        <p:nvSpPr>
          <p:cNvPr id="21" name="Left-Right Arrow 20">
            <a:extLst>
              <a:ext uri="{FF2B5EF4-FFF2-40B4-BE49-F238E27FC236}">
                <a16:creationId xmlns:a16="http://schemas.microsoft.com/office/drawing/2014/main" id="{F97925B5-AAF2-C84B-87E5-F39BA7E7CDCC}"/>
              </a:ext>
            </a:extLst>
          </p:cNvPr>
          <p:cNvSpPr/>
          <p:nvPr/>
        </p:nvSpPr>
        <p:spPr>
          <a:xfrm>
            <a:off x="3077338" y="2421801"/>
            <a:ext cx="2468228" cy="1917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F9A03ED-3EAF-BE40-AD3F-89182D89FC8B}"/>
              </a:ext>
            </a:extLst>
          </p:cNvPr>
          <p:cNvPicPr>
            <a:picLocks noChangeAspect="1"/>
          </p:cNvPicPr>
          <p:nvPr/>
        </p:nvPicPr>
        <p:blipFill>
          <a:blip r:embed="rId4"/>
          <a:stretch>
            <a:fillRect/>
          </a:stretch>
        </p:blipFill>
        <p:spPr>
          <a:xfrm>
            <a:off x="4109854" y="2286314"/>
            <a:ext cx="454394" cy="454394"/>
          </a:xfrm>
          <a:prstGeom prst="rect">
            <a:avLst/>
          </a:prstGeom>
        </p:spPr>
      </p:pic>
      <p:sp>
        <p:nvSpPr>
          <p:cNvPr id="23" name="Left-Right Arrow 22">
            <a:extLst>
              <a:ext uri="{FF2B5EF4-FFF2-40B4-BE49-F238E27FC236}">
                <a16:creationId xmlns:a16="http://schemas.microsoft.com/office/drawing/2014/main" id="{F56FB139-A809-1A42-BBF6-A6C3E50B87FF}"/>
              </a:ext>
            </a:extLst>
          </p:cNvPr>
          <p:cNvSpPr/>
          <p:nvPr/>
        </p:nvSpPr>
        <p:spPr>
          <a:xfrm rot="6349983">
            <a:off x="5150897" y="3712483"/>
            <a:ext cx="1527001" cy="2430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BB8E0BB-FBCC-DE4E-8C3A-B64932F31A67}"/>
              </a:ext>
            </a:extLst>
          </p:cNvPr>
          <p:cNvPicPr>
            <a:picLocks noChangeAspect="1"/>
          </p:cNvPicPr>
          <p:nvPr/>
        </p:nvPicPr>
        <p:blipFill>
          <a:blip r:embed="rId5"/>
          <a:stretch>
            <a:fillRect/>
          </a:stretch>
        </p:blipFill>
        <p:spPr>
          <a:xfrm>
            <a:off x="222504" y="2001125"/>
            <a:ext cx="881270" cy="881270"/>
          </a:xfrm>
          <a:prstGeom prst="rect">
            <a:avLst/>
          </a:prstGeom>
        </p:spPr>
      </p:pic>
      <p:sp>
        <p:nvSpPr>
          <p:cNvPr id="25" name="Right Arrow 24">
            <a:extLst>
              <a:ext uri="{FF2B5EF4-FFF2-40B4-BE49-F238E27FC236}">
                <a16:creationId xmlns:a16="http://schemas.microsoft.com/office/drawing/2014/main" id="{70B1C29D-527A-1F40-888A-D462B2BB586E}"/>
              </a:ext>
            </a:extLst>
          </p:cNvPr>
          <p:cNvSpPr/>
          <p:nvPr/>
        </p:nvSpPr>
        <p:spPr>
          <a:xfrm>
            <a:off x="1135117" y="2313876"/>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A3D7A30-F96F-3D40-B992-80C49E0220EE}"/>
              </a:ext>
            </a:extLst>
          </p:cNvPr>
          <p:cNvPicPr>
            <a:picLocks noChangeAspect="1"/>
          </p:cNvPicPr>
          <p:nvPr/>
        </p:nvPicPr>
        <p:blipFill>
          <a:blip r:embed="rId5"/>
          <a:stretch>
            <a:fillRect/>
          </a:stretch>
        </p:blipFill>
        <p:spPr>
          <a:xfrm>
            <a:off x="7590694" y="2087315"/>
            <a:ext cx="881270" cy="881270"/>
          </a:xfrm>
          <a:prstGeom prst="rect">
            <a:avLst/>
          </a:prstGeom>
        </p:spPr>
      </p:pic>
      <p:sp>
        <p:nvSpPr>
          <p:cNvPr id="27" name="Right Arrow 26">
            <a:extLst>
              <a:ext uri="{FF2B5EF4-FFF2-40B4-BE49-F238E27FC236}">
                <a16:creationId xmlns:a16="http://schemas.microsoft.com/office/drawing/2014/main" id="{B666CFE4-6EC3-994F-BBAE-3CDF22F94DC7}"/>
              </a:ext>
            </a:extLst>
          </p:cNvPr>
          <p:cNvSpPr/>
          <p:nvPr/>
        </p:nvSpPr>
        <p:spPr>
          <a:xfrm rot="10800000">
            <a:off x="6950516" y="2359074"/>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A6BD19B-192A-6B4D-9B63-C38B9AEC040D}"/>
              </a:ext>
            </a:extLst>
          </p:cNvPr>
          <p:cNvPicPr>
            <a:picLocks noChangeAspect="1"/>
          </p:cNvPicPr>
          <p:nvPr/>
        </p:nvPicPr>
        <p:blipFill>
          <a:blip r:embed="rId5"/>
          <a:stretch>
            <a:fillRect/>
          </a:stretch>
        </p:blipFill>
        <p:spPr>
          <a:xfrm>
            <a:off x="6772418" y="4896542"/>
            <a:ext cx="881270" cy="881270"/>
          </a:xfrm>
          <a:prstGeom prst="rect">
            <a:avLst/>
          </a:prstGeom>
        </p:spPr>
      </p:pic>
      <p:sp>
        <p:nvSpPr>
          <p:cNvPr id="29" name="Right Arrow 28">
            <a:extLst>
              <a:ext uri="{FF2B5EF4-FFF2-40B4-BE49-F238E27FC236}">
                <a16:creationId xmlns:a16="http://schemas.microsoft.com/office/drawing/2014/main" id="{91B2C82B-7014-0843-96B1-25D4D14058FB}"/>
              </a:ext>
            </a:extLst>
          </p:cNvPr>
          <p:cNvSpPr/>
          <p:nvPr/>
        </p:nvSpPr>
        <p:spPr>
          <a:xfrm rot="10800000">
            <a:off x="6132240" y="5168301"/>
            <a:ext cx="574514"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ular Callout 29">
            <a:extLst>
              <a:ext uri="{FF2B5EF4-FFF2-40B4-BE49-F238E27FC236}">
                <a16:creationId xmlns:a16="http://schemas.microsoft.com/office/drawing/2014/main" id="{D87EAA62-AC80-014E-BCEA-5E3AD81157E6}"/>
              </a:ext>
            </a:extLst>
          </p:cNvPr>
          <p:cNvSpPr/>
          <p:nvPr/>
        </p:nvSpPr>
        <p:spPr>
          <a:xfrm>
            <a:off x="977251" y="5049834"/>
            <a:ext cx="2636531" cy="1029569"/>
          </a:xfrm>
          <a:prstGeom prst="wedgeRoundRectCallout">
            <a:avLst>
              <a:gd name="adj1" fmla="val 77502"/>
              <a:gd name="adj2" fmla="val -2409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It does not matter when the request results are temporarily inconsistent</a:t>
            </a:r>
          </a:p>
        </p:txBody>
      </p:sp>
    </p:spTree>
    <p:extLst>
      <p:ext uri="{BB962C8B-B14F-4D97-AF65-F5344CB8AC3E}">
        <p14:creationId xmlns:p14="http://schemas.microsoft.com/office/powerpoint/2010/main" val="2076658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2D83-F362-C547-8965-B85D772424F0}"/>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992BD4B5-49EB-8E4A-B10B-37E5577F13A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2F8FBB1-07C2-E94C-B213-7579F834F1C5}"/>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B35CF5F3-78C3-F04F-A728-222B4D3998BC}"/>
              </a:ext>
            </a:extLst>
          </p:cNvPr>
          <p:cNvGraphicFramePr>
            <a:graphicFrameLocks noGrp="1"/>
          </p:cNvGraphicFramePr>
          <p:nvPr>
            <p:ph sz="quarter" idx="1"/>
            <p:extLst>
              <p:ext uri="{D42A27DB-BD31-4B8C-83A1-F6EECF244321}">
                <p14:modId xmlns:p14="http://schemas.microsoft.com/office/powerpoint/2010/main" val="1634219376"/>
              </p:ext>
            </p:extLst>
          </p:nvPr>
        </p:nvGraphicFramePr>
        <p:xfrm>
          <a:off x="457200" y="1371600"/>
          <a:ext cx="8229600" cy="4800599"/>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4124646035"/>
                    </a:ext>
                  </a:extLst>
                </a:gridCol>
                <a:gridCol w="2209800">
                  <a:extLst>
                    <a:ext uri="{9D8B030D-6E8A-4147-A177-3AD203B41FA5}">
                      <a16:colId xmlns:a16="http://schemas.microsoft.com/office/drawing/2014/main" val="2152162946"/>
                    </a:ext>
                  </a:extLst>
                </a:gridCol>
                <a:gridCol w="2286000">
                  <a:extLst>
                    <a:ext uri="{9D8B030D-6E8A-4147-A177-3AD203B41FA5}">
                      <a16:colId xmlns:a16="http://schemas.microsoft.com/office/drawing/2014/main" val="3522816877"/>
                    </a:ext>
                  </a:extLst>
                </a:gridCol>
                <a:gridCol w="2286000">
                  <a:extLst>
                    <a:ext uri="{9D8B030D-6E8A-4147-A177-3AD203B41FA5}">
                      <a16:colId xmlns:a16="http://schemas.microsoft.com/office/drawing/2014/main" val="3327804493"/>
                    </a:ext>
                  </a:extLst>
                </a:gridCol>
              </a:tblGrid>
              <a:tr h="724619">
                <a:tc>
                  <a:txBody>
                    <a:bodyPr/>
                    <a:lstStyle/>
                    <a:p>
                      <a:endParaRPr lang="en-US" dirty="0"/>
                    </a:p>
                  </a:txBody>
                  <a:tcPr/>
                </a:tc>
                <a:tc>
                  <a:txBody>
                    <a:bodyPr/>
                    <a:lstStyle/>
                    <a:p>
                      <a:r>
                        <a:rPr lang="en-US" dirty="0"/>
                        <a:t>Guarantee CA, Sacrifice P</a:t>
                      </a:r>
                    </a:p>
                  </a:txBody>
                  <a:tcPr/>
                </a:tc>
                <a:tc>
                  <a:txBody>
                    <a:bodyPr/>
                    <a:lstStyle/>
                    <a:p>
                      <a:r>
                        <a:rPr lang="en-US" dirty="0"/>
                        <a:t>Guarantee CP, Sacrifice A</a:t>
                      </a:r>
                    </a:p>
                  </a:txBody>
                  <a:tcPr/>
                </a:tc>
                <a:tc>
                  <a:txBody>
                    <a:bodyPr/>
                    <a:lstStyle/>
                    <a:p>
                      <a:r>
                        <a:rPr lang="en-US" dirty="0"/>
                        <a:t>Guarantee AP, Sacrifice C</a:t>
                      </a:r>
                    </a:p>
                  </a:txBody>
                  <a:tcPr/>
                </a:tc>
                <a:extLst>
                  <a:ext uri="{0D108BD9-81ED-4DB2-BD59-A6C34878D82A}">
                    <a16:rowId xmlns:a16="http://schemas.microsoft.com/office/drawing/2014/main" val="3061681858"/>
                  </a:ext>
                </a:extLst>
              </a:tr>
              <a:tr h="1358660">
                <a:tc>
                  <a:txBody>
                    <a:bodyPr/>
                    <a:lstStyle/>
                    <a:p>
                      <a:pPr algn="ctr"/>
                      <a:r>
                        <a:rPr lang="en-US" dirty="0"/>
                        <a:t>Feature</a:t>
                      </a:r>
                    </a:p>
                  </a:txBody>
                  <a:tcPr anchor="ctr"/>
                </a:tc>
                <a:tc>
                  <a:txBody>
                    <a:bodyPr/>
                    <a:lstStyle/>
                    <a:p>
                      <a:pPr algn="ctr"/>
                      <a:r>
                        <a:rPr lang="en-US" dirty="0"/>
                        <a:t>Consistent </a:t>
                      </a:r>
                    </a:p>
                    <a:p>
                      <a:pPr algn="ctr"/>
                      <a:r>
                        <a:rPr lang="en-US" dirty="0"/>
                        <a:t>Availability</a:t>
                      </a:r>
                    </a:p>
                    <a:p>
                      <a:pPr algn="ctr"/>
                      <a:endParaRPr lang="en-US" dirty="0"/>
                    </a:p>
                  </a:txBody>
                  <a:tcPr anchor="ctr"/>
                </a:tc>
                <a:tc>
                  <a:txBody>
                    <a:bodyPr/>
                    <a:lstStyle/>
                    <a:p>
                      <a:pPr algn="ctr"/>
                      <a:r>
                        <a:rPr lang="en-US" dirty="0"/>
                        <a:t>Consistent</a:t>
                      </a:r>
                    </a:p>
                    <a:p>
                      <a:pPr algn="ctr"/>
                      <a:r>
                        <a:rPr lang="en-US" dirty="0"/>
                        <a:t>Partition tolerance</a:t>
                      </a:r>
                    </a:p>
                  </a:txBody>
                  <a:tcPr anchor="ctr"/>
                </a:tc>
                <a:tc>
                  <a:txBody>
                    <a:bodyPr/>
                    <a:lstStyle/>
                    <a:p>
                      <a:pPr algn="ctr"/>
                      <a:r>
                        <a:rPr lang="en-US" dirty="0"/>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Partition tolerance</a:t>
                      </a:r>
                    </a:p>
                    <a:p>
                      <a:pPr algn="ctr"/>
                      <a:endParaRPr lang="en-US" dirty="0"/>
                    </a:p>
                  </a:txBody>
                  <a:tcPr anchor="ctr"/>
                </a:tc>
                <a:extLst>
                  <a:ext uri="{0D108BD9-81ED-4DB2-BD59-A6C34878D82A}">
                    <a16:rowId xmlns:a16="http://schemas.microsoft.com/office/drawing/2014/main" val="3153484701"/>
                  </a:ext>
                </a:extLst>
              </a:tr>
              <a:tr h="1358660">
                <a:tc>
                  <a:txBody>
                    <a:bodyPr/>
                    <a:lstStyle/>
                    <a:p>
                      <a:pPr algn="ctr"/>
                      <a:r>
                        <a:rPr lang="en-US" dirty="0"/>
                        <a:t>Scenario</a:t>
                      </a:r>
                    </a:p>
                  </a:txBody>
                  <a:tcPr anchor="ctr"/>
                </a:tc>
                <a:tc>
                  <a:txBody>
                    <a:bodyPr/>
                    <a:lstStyle/>
                    <a:p>
                      <a:pPr algn="ctr"/>
                      <a:r>
                        <a:rPr lang="en-US" dirty="0"/>
                        <a:t>Single server</a:t>
                      </a:r>
                    </a:p>
                  </a:txBody>
                  <a:tcPr anchor="ctr"/>
                </a:tc>
                <a:tc>
                  <a:txBody>
                    <a:bodyPr/>
                    <a:lstStyle/>
                    <a:p>
                      <a:pPr algn="ctr"/>
                      <a:r>
                        <a:rPr lang="en-US" dirty="0"/>
                        <a:t>Strong consistent requirement such as banks</a:t>
                      </a:r>
                    </a:p>
                  </a:txBody>
                  <a:tcPr anchor="ctr"/>
                </a:tc>
                <a:tc>
                  <a:txBody>
                    <a:bodyPr/>
                    <a:lstStyle/>
                    <a:p>
                      <a:pPr algn="ctr"/>
                      <a:r>
                        <a:rPr lang="en-US" dirty="0"/>
                        <a:t>High requirements to low user request latency</a:t>
                      </a:r>
                    </a:p>
                  </a:txBody>
                  <a:tcPr anchor="ctr"/>
                </a:tc>
                <a:extLst>
                  <a:ext uri="{0D108BD9-81ED-4DB2-BD59-A6C34878D82A}">
                    <a16:rowId xmlns:a16="http://schemas.microsoft.com/office/drawing/2014/main" val="250415219"/>
                  </a:ext>
                </a:extLst>
              </a:tr>
              <a:tr h="1358660">
                <a:tc>
                  <a:txBody>
                    <a:bodyPr/>
                    <a:lstStyle/>
                    <a:p>
                      <a:pPr algn="ctr"/>
                      <a:r>
                        <a:rPr lang="en-US" dirty="0"/>
                        <a:t>Example</a:t>
                      </a:r>
                    </a:p>
                  </a:txBody>
                  <a:tcPr anchor="ctr"/>
                </a:tc>
                <a:tc>
                  <a:txBody>
                    <a:bodyPr/>
                    <a:lstStyle/>
                    <a:p>
                      <a:pPr algn="ctr"/>
                      <a:r>
                        <a:rPr lang="en-US" dirty="0"/>
                        <a:t>MySQL</a:t>
                      </a:r>
                    </a:p>
                    <a:p>
                      <a:pPr algn="ctr"/>
                      <a:r>
                        <a:rPr lang="en-US" dirty="0"/>
                        <a:t>Oracle</a:t>
                      </a:r>
                    </a:p>
                  </a:txBody>
                  <a:tcPr anchor="ctr"/>
                </a:tc>
                <a:tc>
                  <a:txBody>
                    <a:bodyPr/>
                    <a:lstStyle/>
                    <a:p>
                      <a:pPr algn="ctr"/>
                      <a:r>
                        <a:rPr lang="en-US" dirty="0"/>
                        <a:t>Redis</a:t>
                      </a:r>
                    </a:p>
                    <a:p>
                      <a:pPr algn="ctr"/>
                      <a:r>
                        <a:rPr lang="en-US" dirty="0" err="1"/>
                        <a:t>Hbase</a:t>
                      </a:r>
                      <a:endParaRPr lang="en-US" dirty="0"/>
                    </a:p>
                    <a:p>
                      <a:pPr algn="ctr"/>
                      <a:r>
                        <a:rPr lang="en-US" dirty="0" err="1"/>
                        <a:t>ZooKeeper</a:t>
                      </a:r>
                      <a:endParaRPr lang="en-US" dirty="0"/>
                    </a:p>
                  </a:txBody>
                  <a:tcPr anchor="ctr"/>
                </a:tc>
                <a:tc>
                  <a:txBody>
                    <a:bodyPr/>
                    <a:lstStyle/>
                    <a:p>
                      <a:pPr algn="ctr"/>
                      <a:r>
                        <a:rPr lang="en-US" dirty="0"/>
                        <a:t>Cassandra</a:t>
                      </a:r>
                    </a:p>
                    <a:p>
                      <a:pPr algn="ctr"/>
                      <a:r>
                        <a:rPr lang="en-US" dirty="0"/>
                        <a:t>DynamoDB</a:t>
                      </a:r>
                    </a:p>
                    <a:p>
                      <a:pPr algn="ctr"/>
                      <a:r>
                        <a:rPr lang="en-US" dirty="0"/>
                        <a:t>Eureka</a:t>
                      </a:r>
                    </a:p>
                    <a:p>
                      <a:pPr algn="ctr"/>
                      <a:r>
                        <a:rPr lang="en-US" dirty="0" err="1"/>
                        <a:t>CoachDB</a:t>
                      </a:r>
                      <a:endParaRPr lang="en-US" dirty="0"/>
                    </a:p>
                  </a:txBody>
                  <a:tcPr anchor="ctr"/>
                </a:tc>
                <a:extLst>
                  <a:ext uri="{0D108BD9-81ED-4DB2-BD59-A6C34878D82A}">
                    <a16:rowId xmlns:a16="http://schemas.microsoft.com/office/drawing/2014/main" val="157271880"/>
                  </a:ext>
                </a:extLst>
              </a:tr>
            </a:tbl>
          </a:graphicData>
        </a:graphic>
      </p:graphicFrame>
    </p:spTree>
    <p:extLst>
      <p:ext uri="{BB962C8B-B14F-4D97-AF65-F5344CB8AC3E}">
        <p14:creationId xmlns:p14="http://schemas.microsoft.com/office/powerpoint/2010/main" val="4104429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E868-8A3F-534E-B75D-88895AAE73A4}"/>
              </a:ext>
            </a:extLst>
          </p:cNvPr>
          <p:cNvSpPr>
            <a:spLocks noGrp="1"/>
          </p:cNvSpPr>
          <p:nvPr>
            <p:ph type="title"/>
          </p:nvPr>
        </p:nvSpPr>
        <p:spPr/>
        <p:txBody>
          <a:bodyPr/>
          <a:lstStyle/>
          <a:p>
            <a:r>
              <a:rPr lang="en-US" dirty="0"/>
              <a:t>Data in Distributed System</a:t>
            </a:r>
          </a:p>
        </p:txBody>
      </p:sp>
      <p:sp>
        <p:nvSpPr>
          <p:cNvPr id="3" name="Date Placeholder 2">
            <a:extLst>
              <a:ext uri="{FF2B5EF4-FFF2-40B4-BE49-F238E27FC236}">
                <a16:creationId xmlns:a16="http://schemas.microsoft.com/office/drawing/2014/main" id="{D7421A3D-D4CF-FB4C-8F05-1ECE349940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90DB55C-BC27-8844-83D8-94EC967B249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E371D9C-862B-874A-A467-00E1B9E9A602}"/>
              </a:ext>
            </a:extLst>
          </p:cNvPr>
          <p:cNvSpPr>
            <a:spLocks noGrp="1"/>
          </p:cNvSpPr>
          <p:nvPr>
            <p:ph sz="quarter" idx="1"/>
          </p:nvPr>
        </p:nvSpPr>
        <p:spPr>
          <a:xfrm>
            <a:off x="457200" y="1219200"/>
            <a:ext cx="8229600" cy="1524000"/>
          </a:xfrm>
        </p:spPr>
        <p:txBody>
          <a:bodyPr>
            <a:normAutofit fontScale="92500"/>
          </a:bodyPr>
          <a:lstStyle/>
          <a:p>
            <a:r>
              <a:rPr lang="en-US" dirty="0"/>
              <a:t>How to ensure that the data queried by different regions accessing different servers is consistent</a:t>
            </a:r>
          </a:p>
        </p:txBody>
      </p:sp>
      <p:pic>
        <p:nvPicPr>
          <p:cNvPr id="6" name="Picture 5">
            <a:extLst>
              <a:ext uri="{FF2B5EF4-FFF2-40B4-BE49-F238E27FC236}">
                <a16:creationId xmlns:a16="http://schemas.microsoft.com/office/drawing/2014/main" id="{4F772C4B-23AC-B442-B3C9-BC412DC5A677}"/>
              </a:ext>
            </a:extLst>
          </p:cNvPr>
          <p:cNvPicPr>
            <a:picLocks noChangeAspect="1"/>
          </p:cNvPicPr>
          <p:nvPr/>
        </p:nvPicPr>
        <p:blipFill>
          <a:blip r:embed="rId2"/>
          <a:stretch>
            <a:fillRect/>
          </a:stretch>
        </p:blipFill>
        <p:spPr>
          <a:xfrm>
            <a:off x="2209800" y="2667000"/>
            <a:ext cx="4521200" cy="4114800"/>
          </a:xfrm>
          <a:prstGeom prst="rect">
            <a:avLst/>
          </a:prstGeom>
        </p:spPr>
      </p:pic>
      <p:pic>
        <p:nvPicPr>
          <p:cNvPr id="7" name="Picture 6">
            <a:extLst>
              <a:ext uri="{FF2B5EF4-FFF2-40B4-BE49-F238E27FC236}">
                <a16:creationId xmlns:a16="http://schemas.microsoft.com/office/drawing/2014/main" id="{E47254F3-BB5D-7E44-B503-45399B522D31}"/>
              </a:ext>
            </a:extLst>
          </p:cNvPr>
          <p:cNvPicPr>
            <a:picLocks noChangeAspect="1"/>
          </p:cNvPicPr>
          <p:nvPr/>
        </p:nvPicPr>
        <p:blipFill>
          <a:blip r:embed="rId3"/>
          <a:stretch>
            <a:fillRect/>
          </a:stretch>
        </p:blipFill>
        <p:spPr>
          <a:xfrm>
            <a:off x="463826" y="3668505"/>
            <a:ext cx="881270" cy="881270"/>
          </a:xfrm>
          <a:prstGeom prst="rect">
            <a:avLst/>
          </a:prstGeom>
        </p:spPr>
      </p:pic>
      <p:pic>
        <p:nvPicPr>
          <p:cNvPr id="8" name="Picture 7">
            <a:extLst>
              <a:ext uri="{FF2B5EF4-FFF2-40B4-BE49-F238E27FC236}">
                <a16:creationId xmlns:a16="http://schemas.microsoft.com/office/drawing/2014/main" id="{61A013F5-265F-D642-808E-71F399748835}"/>
              </a:ext>
            </a:extLst>
          </p:cNvPr>
          <p:cNvPicPr>
            <a:picLocks noChangeAspect="1"/>
          </p:cNvPicPr>
          <p:nvPr/>
        </p:nvPicPr>
        <p:blipFill>
          <a:blip r:embed="rId3"/>
          <a:stretch>
            <a:fillRect/>
          </a:stretch>
        </p:blipFill>
        <p:spPr>
          <a:xfrm>
            <a:off x="7481854" y="3668505"/>
            <a:ext cx="881270" cy="881270"/>
          </a:xfrm>
          <a:prstGeom prst="rect">
            <a:avLst/>
          </a:prstGeom>
        </p:spPr>
      </p:pic>
      <p:sp>
        <p:nvSpPr>
          <p:cNvPr id="9" name="TextBox 8">
            <a:extLst>
              <a:ext uri="{FF2B5EF4-FFF2-40B4-BE49-F238E27FC236}">
                <a16:creationId xmlns:a16="http://schemas.microsoft.com/office/drawing/2014/main" id="{3B686E95-C331-904A-A5A0-0313224D68E2}"/>
              </a:ext>
            </a:extLst>
          </p:cNvPr>
          <p:cNvSpPr txBox="1"/>
          <p:nvPr/>
        </p:nvSpPr>
        <p:spPr>
          <a:xfrm>
            <a:off x="457200" y="4953000"/>
            <a:ext cx="1077474" cy="369332"/>
          </a:xfrm>
          <a:prstGeom prst="rect">
            <a:avLst/>
          </a:prstGeom>
          <a:noFill/>
        </p:spPr>
        <p:txBody>
          <a:bodyPr wrap="none" rtlCol="0">
            <a:spAutoFit/>
          </a:bodyPr>
          <a:lstStyle/>
          <a:p>
            <a:r>
              <a:rPr lang="en-US" dirty="0"/>
              <a:t>California</a:t>
            </a:r>
          </a:p>
        </p:txBody>
      </p:sp>
      <p:sp>
        <p:nvSpPr>
          <p:cNvPr id="10" name="TextBox 9">
            <a:extLst>
              <a:ext uri="{FF2B5EF4-FFF2-40B4-BE49-F238E27FC236}">
                <a16:creationId xmlns:a16="http://schemas.microsoft.com/office/drawing/2014/main" id="{C25179F8-BEA1-9B4D-AC48-B4AA68CE23F1}"/>
              </a:ext>
            </a:extLst>
          </p:cNvPr>
          <p:cNvSpPr txBox="1"/>
          <p:nvPr/>
        </p:nvSpPr>
        <p:spPr>
          <a:xfrm>
            <a:off x="7469866" y="4953000"/>
            <a:ext cx="893258" cy="369332"/>
          </a:xfrm>
          <a:prstGeom prst="rect">
            <a:avLst/>
          </a:prstGeom>
          <a:noFill/>
        </p:spPr>
        <p:txBody>
          <a:bodyPr wrap="none" rtlCol="0">
            <a:spAutoFit/>
          </a:bodyPr>
          <a:lstStyle/>
          <a:p>
            <a:r>
              <a:rPr lang="en-US" dirty="0"/>
              <a:t>Virginia</a:t>
            </a:r>
          </a:p>
        </p:txBody>
      </p:sp>
    </p:spTree>
    <p:extLst>
      <p:ext uri="{BB962C8B-B14F-4D97-AF65-F5344CB8AC3E}">
        <p14:creationId xmlns:p14="http://schemas.microsoft.com/office/powerpoint/2010/main" val="3150815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D97A-E3CA-B24B-90B3-479434D9C145}"/>
              </a:ext>
            </a:extLst>
          </p:cNvPr>
          <p:cNvSpPr>
            <a:spLocks noGrp="1"/>
          </p:cNvSpPr>
          <p:nvPr>
            <p:ph type="title"/>
          </p:nvPr>
        </p:nvSpPr>
        <p:spPr/>
        <p:txBody>
          <a:bodyPr/>
          <a:lstStyle/>
          <a:p>
            <a:r>
              <a:rPr lang="en-US" dirty="0"/>
              <a:t>CAP</a:t>
            </a:r>
          </a:p>
        </p:txBody>
      </p:sp>
      <p:sp>
        <p:nvSpPr>
          <p:cNvPr id="3" name="Date Placeholder 2">
            <a:extLst>
              <a:ext uri="{FF2B5EF4-FFF2-40B4-BE49-F238E27FC236}">
                <a16:creationId xmlns:a16="http://schemas.microsoft.com/office/drawing/2014/main" id="{93C4DFF5-03CE-F24E-ADA9-57D76D1D0AE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7DB65E1-6D2F-B64F-ABC2-F3010EA5C0E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B27C612-A897-0E4E-B705-F3B138C8B4E8}"/>
              </a:ext>
            </a:extLst>
          </p:cNvPr>
          <p:cNvSpPr>
            <a:spLocks noGrp="1"/>
          </p:cNvSpPr>
          <p:nvPr>
            <p:ph sz="quarter" idx="1"/>
          </p:nvPr>
        </p:nvSpPr>
        <p:spPr/>
        <p:txBody>
          <a:bodyPr/>
          <a:lstStyle/>
          <a:p>
            <a:r>
              <a:rPr lang="en-US" dirty="0"/>
              <a:t>What is CAP?</a:t>
            </a:r>
          </a:p>
        </p:txBody>
      </p:sp>
      <p:pic>
        <p:nvPicPr>
          <p:cNvPr id="6" name="Picture 5">
            <a:extLst>
              <a:ext uri="{FF2B5EF4-FFF2-40B4-BE49-F238E27FC236}">
                <a16:creationId xmlns:a16="http://schemas.microsoft.com/office/drawing/2014/main" id="{C0F93B3F-1059-FD47-B6F5-FEFD76A084F0}"/>
              </a:ext>
            </a:extLst>
          </p:cNvPr>
          <p:cNvPicPr>
            <a:picLocks noChangeAspect="1"/>
          </p:cNvPicPr>
          <p:nvPr/>
        </p:nvPicPr>
        <p:blipFill>
          <a:blip r:embed="rId2"/>
          <a:stretch>
            <a:fillRect/>
          </a:stretch>
        </p:blipFill>
        <p:spPr>
          <a:xfrm>
            <a:off x="1143000" y="2209800"/>
            <a:ext cx="6062870" cy="3718560"/>
          </a:xfrm>
          <a:prstGeom prst="rect">
            <a:avLst/>
          </a:prstGeom>
        </p:spPr>
      </p:pic>
    </p:spTree>
    <p:extLst>
      <p:ext uri="{BB962C8B-B14F-4D97-AF65-F5344CB8AC3E}">
        <p14:creationId xmlns:p14="http://schemas.microsoft.com/office/powerpoint/2010/main" val="334188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7F35-9EC4-CC4E-A14D-1B4E49A2E096}"/>
              </a:ext>
            </a:extLst>
          </p:cNvPr>
          <p:cNvSpPr>
            <a:spLocks noGrp="1"/>
          </p:cNvSpPr>
          <p:nvPr>
            <p:ph type="title"/>
          </p:nvPr>
        </p:nvSpPr>
        <p:spPr/>
        <p:txBody>
          <a:bodyPr>
            <a:normAutofit fontScale="90000"/>
          </a:bodyPr>
          <a:lstStyle/>
          <a:p>
            <a:r>
              <a:rPr lang="en-US" dirty="0"/>
              <a:t>CAP: consistency, availability, partition tolerance</a:t>
            </a:r>
          </a:p>
        </p:txBody>
      </p:sp>
      <p:sp>
        <p:nvSpPr>
          <p:cNvPr id="3" name="Date Placeholder 2">
            <a:extLst>
              <a:ext uri="{FF2B5EF4-FFF2-40B4-BE49-F238E27FC236}">
                <a16:creationId xmlns:a16="http://schemas.microsoft.com/office/drawing/2014/main" id="{BE2958D4-EDA2-FB4F-AA43-88580BDB7E3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54276CA-0EC5-B34F-9DA3-9FF94B4DBF8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1704E73-CEF2-154A-A070-430D26F3A055}"/>
              </a:ext>
            </a:extLst>
          </p:cNvPr>
          <p:cNvSpPr>
            <a:spLocks noGrp="1"/>
          </p:cNvSpPr>
          <p:nvPr>
            <p:ph sz="quarter" idx="1"/>
          </p:nvPr>
        </p:nvSpPr>
        <p:spPr>
          <a:xfrm>
            <a:off x="457200" y="1219200"/>
            <a:ext cx="8229600" cy="3124200"/>
          </a:xfrm>
        </p:spPr>
        <p:txBody>
          <a:bodyPr>
            <a:normAutofit fontScale="92500" lnSpcReduction="20000"/>
          </a:bodyPr>
          <a:lstStyle/>
          <a:p>
            <a:r>
              <a:rPr lang="en-US" dirty="0"/>
              <a:t>Consistency: the data of all nodes at the same time is the same</a:t>
            </a:r>
          </a:p>
          <a:p>
            <a:endParaRPr lang="en-US" dirty="0"/>
          </a:p>
          <a:p>
            <a:r>
              <a:rPr lang="en-US" dirty="0"/>
              <a:t>After the response is completed and the update operation finishes, the data stored by all nodes must remain the same</a:t>
            </a:r>
          </a:p>
        </p:txBody>
      </p:sp>
      <p:pic>
        <p:nvPicPr>
          <p:cNvPr id="6" name="Picture 5">
            <a:extLst>
              <a:ext uri="{FF2B5EF4-FFF2-40B4-BE49-F238E27FC236}">
                <a16:creationId xmlns:a16="http://schemas.microsoft.com/office/drawing/2014/main" id="{FFDE1054-972D-7341-B04A-64EA481DB7FC}"/>
              </a:ext>
            </a:extLst>
          </p:cNvPr>
          <p:cNvPicPr>
            <a:picLocks noChangeAspect="1"/>
          </p:cNvPicPr>
          <p:nvPr/>
        </p:nvPicPr>
        <p:blipFill>
          <a:blip r:embed="rId2"/>
          <a:stretch>
            <a:fillRect/>
          </a:stretch>
        </p:blipFill>
        <p:spPr>
          <a:xfrm>
            <a:off x="5467862" y="4620260"/>
            <a:ext cx="3164324" cy="2101850"/>
          </a:xfrm>
          <a:prstGeom prst="rect">
            <a:avLst/>
          </a:prstGeom>
        </p:spPr>
      </p:pic>
    </p:spTree>
    <p:extLst>
      <p:ext uri="{BB962C8B-B14F-4D97-AF65-F5344CB8AC3E}">
        <p14:creationId xmlns:p14="http://schemas.microsoft.com/office/powerpoint/2010/main" val="235784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2FDC-BF02-D74B-8575-6CFA546C6A7B}"/>
              </a:ext>
            </a:extLst>
          </p:cNvPr>
          <p:cNvSpPr>
            <a:spLocks noGrp="1"/>
          </p:cNvSpPr>
          <p:nvPr>
            <p:ph type="title"/>
          </p:nvPr>
        </p:nvSpPr>
        <p:spPr/>
        <p:txBody>
          <a:bodyPr/>
          <a:lstStyle/>
          <a:p>
            <a:r>
              <a:rPr lang="en-US" dirty="0"/>
              <a:t>Consistency</a:t>
            </a:r>
          </a:p>
        </p:txBody>
      </p:sp>
      <p:sp>
        <p:nvSpPr>
          <p:cNvPr id="3" name="Date Placeholder 2">
            <a:extLst>
              <a:ext uri="{FF2B5EF4-FFF2-40B4-BE49-F238E27FC236}">
                <a16:creationId xmlns:a16="http://schemas.microsoft.com/office/drawing/2014/main" id="{9B12135E-7048-F44C-9596-FD35AD76BE2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EAACD96-EFAA-C148-AD5F-09ABC4FB9F4D}"/>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D8A1D2B6-FE26-E84A-8F19-FD63393614AD}"/>
              </a:ext>
            </a:extLst>
          </p:cNvPr>
          <p:cNvPicPr>
            <a:picLocks noChangeAspect="1"/>
          </p:cNvPicPr>
          <p:nvPr/>
        </p:nvPicPr>
        <p:blipFill>
          <a:blip r:embed="rId2"/>
          <a:stretch>
            <a:fillRect/>
          </a:stretch>
        </p:blipFill>
        <p:spPr>
          <a:xfrm>
            <a:off x="2368550" y="2362200"/>
            <a:ext cx="4406900" cy="3003887"/>
          </a:xfrm>
          <a:prstGeom prst="rect">
            <a:avLst/>
          </a:prstGeom>
        </p:spPr>
      </p:pic>
      <p:pic>
        <p:nvPicPr>
          <p:cNvPr id="7" name="Picture 6">
            <a:extLst>
              <a:ext uri="{FF2B5EF4-FFF2-40B4-BE49-F238E27FC236}">
                <a16:creationId xmlns:a16="http://schemas.microsoft.com/office/drawing/2014/main" id="{BD14FCE0-FB44-B34D-A02E-B17E055BF9C7}"/>
              </a:ext>
            </a:extLst>
          </p:cNvPr>
          <p:cNvPicPr>
            <a:picLocks noChangeAspect="1"/>
          </p:cNvPicPr>
          <p:nvPr/>
        </p:nvPicPr>
        <p:blipFill>
          <a:blip r:embed="rId3"/>
          <a:stretch>
            <a:fillRect/>
          </a:stretch>
        </p:blipFill>
        <p:spPr>
          <a:xfrm>
            <a:off x="1295400" y="1828800"/>
            <a:ext cx="939800" cy="939800"/>
          </a:xfrm>
          <a:prstGeom prst="rect">
            <a:avLst/>
          </a:prstGeom>
        </p:spPr>
      </p:pic>
      <p:pic>
        <p:nvPicPr>
          <p:cNvPr id="8" name="Picture 7">
            <a:extLst>
              <a:ext uri="{FF2B5EF4-FFF2-40B4-BE49-F238E27FC236}">
                <a16:creationId xmlns:a16="http://schemas.microsoft.com/office/drawing/2014/main" id="{4361C850-54DA-E64D-8967-66F6448030C1}"/>
              </a:ext>
            </a:extLst>
          </p:cNvPr>
          <p:cNvPicPr>
            <a:picLocks noChangeAspect="1"/>
          </p:cNvPicPr>
          <p:nvPr/>
        </p:nvPicPr>
        <p:blipFill>
          <a:blip r:embed="rId3"/>
          <a:stretch>
            <a:fillRect/>
          </a:stretch>
        </p:blipFill>
        <p:spPr>
          <a:xfrm>
            <a:off x="6882296" y="1676400"/>
            <a:ext cx="939800" cy="939800"/>
          </a:xfrm>
          <a:prstGeom prst="rect">
            <a:avLst/>
          </a:prstGeom>
        </p:spPr>
      </p:pic>
      <p:pic>
        <p:nvPicPr>
          <p:cNvPr id="9" name="Picture 8">
            <a:extLst>
              <a:ext uri="{FF2B5EF4-FFF2-40B4-BE49-F238E27FC236}">
                <a16:creationId xmlns:a16="http://schemas.microsoft.com/office/drawing/2014/main" id="{90072C0D-B839-1347-8216-14E6E896D5D3}"/>
              </a:ext>
            </a:extLst>
          </p:cNvPr>
          <p:cNvPicPr>
            <a:picLocks noChangeAspect="1"/>
          </p:cNvPicPr>
          <p:nvPr/>
        </p:nvPicPr>
        <p:blipFill>
          <a:blip r:embed="rId3"/>
          <a:stretch>
            <a:fillRect/>
          </a:stretch>
        </p:blipFill>
        <p:spPr>
          <a:xfrm>
            <a:off x="5397559" y="5599430"/>
            <a:ext cx="939800" cy="939800"/>
          </a:xfrm>
          <a:prstGeom prst="rect">
            <a:avLst/>
          </a:prstGeom>
        </p:spPr>
      </p:pic>
      <p:pic>
        <p:nvPicPr>
          <p:cNvPr id="11" name="Picture 10">
            <a:extLst>
              <a:ext uri="{FF2B5EF4-FFF2-40B4-BE49-F238E27FC236}">
                <a16:creationId xmlns:a16="http://schemas.microsoft.com/office/drawing/2014/main" id="{7719F877-DEA8-F549-A50E-0355BD46CA08}"/>
              </a:ext>
            </a:extLst>
          </p:cNvPr>
          <p:cNvPicPr>
            <a:picLocks noChangeAspect="1"/>
          </p:cNvPicPr>
          <p:nvPr/>
        </p:nvPicPr>
        <p:blipFill>
          <a:blip r:embed="rId4"/>
          <a:stretch>
            <a:fillRect/>
          </a:stretch>
        </p:blipFill>
        <p:spPr>
          <a:xfrm>
            <a:off x="914400" y="2848143"/>
            <a:ext cx="1016000" cy="1016000"/>
          </a:xfrm>
          <a:prstGeom prst="rect">
            <a:avLst/>
          </a:prstGeom>
        </p:spPr>
      </p:pic>
      <p:pic>
        <p:nvPicPr>
          <p:cNvPr id="12" name="Picture 11">
            <a:extLst>
              <a:ext uri="{FF2B5EF4-FFF2-40B4-BE49-F238E27FC236}">
                <a16:creationId xmlns:a16="http://schemas.microsoft.com/office/drawing/2014/main" id="{4ADE4D1A-E36C-C947-ADC8-C3CA7E911692}"/>
              </a:ext>
            </a:extLst>
          </p:cNvPr>
          <p:cNvPicPr>
            <a:picLocks noChangeAspect="1"/>
          </p:cNvPicPr>
          <p:nvPr/>
        </p:nvPicPr>
        <p:blipFill>
          <a:blip r:embed="rId4"/>
          <a:stretch>
            <a:fillRect/>
          </a:stretch>
        </p:blipFill>
        <p:spPr>
          <a:xfrm>
            <a:off x="7391400" y="2758661"/>
            <a:ext cx="1016000" cy="1016000"/>
          </a:xfrm>
          <a:prstGeom prst="rect">
            <a:avLst/>
          </a:prstGeom>
        </p:spPr>
      </p:pic>
      <p:pic>
        <p:nvPicPr>
          <p:cNvPr id="13" name="Picture 12">
            <a:extLst>
              <a:ext uri="{FF2B5EF4-FFF2-40B4-BE49-F238E27FC236}">
                <a16:creationId xmlns:a16="http://schemas.microsoft.com/office/drawing/2014/main" id="{01F8C4E3-9700-BE47-8638-50FA49B7F205}"/>
              </a:ext>
            </a:extLst>
          </p:cNvPr>
          <p:cNvPicPr>
            <a:picLocks noChangeAspect="1"/>
          </p:cNvPicPr>
          <p:nvPr/>
        </p:nvPicPr>
        <p:blipFill>
          <a:blip r:embed="rId4"/>
          <a:stretch>
            <a:fillRect/>
          </a:stretch>
        </p:blipFill>
        <p:spPr>
          <a:xfrm>
            <a:off x="6354640" y="4905502"/>
            <a:ext cx="1016000" cy="1016000"/>
          </a:xfrm>
          <a:prstGeom prst="rect">
            <a:avLst/>
          </a:prstGeom>
        </p:spPr>
      </p:pic>
      <p:pic>
        <p:nvPicPr>
          <p:cNvPr id="15" name="Picture 14">
            <a:extLst>
              <a:ext uri="{FF2B5EF4-FFF2-40B4-BE49-F238E27FC236}">
                <a16:creationId xmlns:a16="http://schemas.microsoft.com/office/drawing/2014/main" id="{753504E1-E9D4-6E49-84EE-178FB760FBF9}"/>
              </a:ext>
            </a:extLst>
          </p:cNvPr>
          <p:cNvPicPr>
            <a:picLocks noChangeAspect="1"/>
          </p:cNvPicPr>
          <p:nvPr/>
        </p:nvPicPr>
        <p:blipFill>
          <a:blip r:embed="rId5"/>
          <a:stretch>
            <a:fillRect/>
          </a:stretch>
        </p:blipFill>
        <p:spPr>
          <a:xfrm>
            <a:off x="3167188" y="165"/>
            <a:ext cx="1142890" cy="1142890"/>
          </a:xfrm>
          <a:prstGeom prst="rect">
            <a:avLst/>
          </a:prstGeom>
        </p:spPr>
      </p:pic>
      <p:sp>
        <p:nvSpPr>
          <p:cNvPr id="16" name="TextBox 15">
            <a:extLst>
              <a:ext uri="{FF2B5EF4-FFF2-40B4-BE49-F238E27FC236}">
                <a16:creationId xmlns:a16="http://schemas.microsoft.com/office/drawing/2014/main" id="{E9C49D9A-2E5B-5E4E-A369-BF00C829D1CB}"/>
              </a:ext>
            </a:extLst>
          </p:cNvPr>
          <p:cNvSpPr txBox="1"/>
          <p:nvPr/>
        </p:nvSpPr>
        <p:spPr>
          <a:xfrm>
            <a:off x="285547" y="3063755"/>
            <a:ext cx="601447" cy="584775"/>
          </a:xfrm>
          <a:prstGeom prst="rect">
            <a:avLst/>
          </a:prstGeom>
          <a:noFill/>
        </p:spPr>
        <p:txBody>
          <a:bodyPr wrap="none" rtlCol="0">
            <a:spAutoFit/>
          </a:bodyPr>
          <a:lstStyle/>
          <a:p>
            <a:r>
              <a:rPr lang="en-US" altLang="zh-CN" sz="3200" dirty="0"/>
              <a:t>20</a:t>
            </a:r>
            <a:endParaRPr lang="en-US" sz="3200" dirty="0"/>
          </a:p>
        </p:txBody>
      </p:sp>
      <p:sp>
        <p:nvSpPr>
          <p:cNvPr id="17" name="TextBox 16">
            <a:extLst>
              <a:ext uri="{FF2B5EF4-FFF2-40B4-BE49-F238E27FC236}">
                <a16:creationId xmlns:a16="http://schemas.microsoft.com/office/drawing/2014/main" id="{153B75A1-9103-BB42-8505-9E91795C6C97}"/>
              </a:ext>
            </a:extLst>
          </p:cNvPr>
          <p:cNvSpPr txBox="1"/>
          <p:nvPr/>
        </p:nvSpPr>
        <p:spPr>
          <a:xfrm>
            <a:off x="6882296" y="5787864"/>
            <a:ext cx="601447" cy="584775"/>
          </a:xfrm>
          <a:prstGeom prst="rect">
            <a:avLst/>
          </a:prstGeom>
          <a:noFill/>
        </p:spPr>
        <p:txBody>
          <a:bodyPr wrap="none" rtlCol="0">
            <a:spAutoFit/>
          </a:bodyPr>
          <a:lstStyle/>
          <a:p>
            <a:r>
              <a:rPr lang="en-US" altLang="zh-CN" sz="3200" dirty="0"/>
              <a:t>10</a:t>
            </a:r>
            <a:endParaRPr lang="en-US" sz="3200" dirty="0"/>
          </a:p>
        </p:txBody>
      </p:sp>
      <p:sp>
        <p:nvSpPr>
          <p:cNvPr id="18" name="TextBox 17">
            <a:extLst>
              <a:ext uri="{FF2B5EF4-FFF2-40B4-BE49-F238E27FC236}">
                <a16:creationId xmlns:a16="http://schemas.microsoft.com/office/drawing/2014/main" id="{D4F5BC13-1438-994B-92F9-E9DEF3F359F5}"/>
              </a:ext>
            </a:extLst>
          </p:cNvPr>
          <p:cNvSpPr txBox="1"/>
          <p:nvPr/>
        </p:nvSpPr>
        <p:spPr>
          <a:xfrm>
            <a:off x="8440530" y="2974273"/>
            <a:ext cx="601447" cy="584775"/>
          </a:xfrm>
          <a:prstGeom prst="rect">
            <a:avLst/>
          </a:prstGeom>
          <a:noFill/>
        </p:spPr>
        <p:txBody>
          <a:bodyPr wrap="none" rtlCol="0">
            <a:spAutoFit/>
          </a:bodyPr>
          <a:lstStyle/>
          <a:p>
            <a:r>
              <a:rPr lang="en-US" altLang="zh-CN" sz="3200" dirty="0"/>
              <a:t>30</a:t>
            </a:r>
            <a:endParaRPr lang="en-US" sz="3200" dirty="0"/>
          </a:p>
        </p:txBody>
      </p:sp>
      <p:sp>
        <p:nvSpPr>
          <p:cNvPr id="19" name="TextBox 18">
            <a:extLst>
              <a:ext uri="{FF2B5EF4-FFF2-40B4-BE49-F238E27FC236}">
                <a16:creationId xmlns:a16="http://schemas.microsoft.com/office/drawing/2014/main" id="{2F836E0A-B862-1846-83CC-2AAC45213154}"/>
              </a:ext>
            </a:extLst>
          </p:cNvPr>
          <p:cNvSpPr txBox="1"/>
          <p:nvPr/>
        </p:nvSpPr>
        <p:spPr>
          <a:xfrm>
            <a:off x="1464576" y="1268107"/>
            <a:ext cx="601447" cy="584775"/>
          </a:xfrm>
          <a:prstGeom prst="rect">
            <a:avLst/>
          </a:prstGeom>
          <a:noFill/>
        </p:spPr>
        <p:txBody>
          <a:bodyPr wrap="none" rtlCol="0">
            <a:spAutoFit/>
          </a:bodyPr>
          <a:lstStyle/>
          <a:p>
            <a:r>
              <a:rPr lang="en-US" altLang="zh-CN" sz="3200" dirty="0"/>
              <a:t>60</a:t>
            </a:r>
            <a:endParaRPr lang="en-US" sz="3200" dirty="0"/>
          </a:p>
        </p:txBody>
      </p:sp>
      <p:sp>
        <p:nvSpPr>
          <p:cNvPr id="20" name="TextBox 19">
            <a:extLst>
              <a:ext uri="{FF2B5EF4-FFF2-40B4-BE49-F238E27FC236}">
                <a16:creationId xmlns:a16="http://schemas.microsoft.com/office/drawing/2014/main" id="{5A001AAE-ADF9-8D41-9C76-F63201B74CD3}"/>
              </a:ext>
            </a:extLst>
          </p:cNvPr>
          <p:cNvSpPr txBox="1"/>
          <p:nvPr/>
        </p:nvSpPr>
        <p:spPr>
          <a:xfrm>
            <a:off x="7036284" y="1142835"/>
            <a:ext cx="601447" cy="584775"/>
          </a:xfrm>
          <a:prstGeom prst="rect">
            <a:avLst/>
          </a:prstGeom>
          <a:noFill/>
        </p:spPr>
        <p:txBody>
          <a:bodyPr wrap="none" rtlCol="0">
            <a:spAutoFit/>
          </a:bodyPr>
          <a:lstStyle/>
          <a:p>
            <a:r>
              <a:rPr lang="en-US" altLang="zh-CN" sz="3200" dirty="0"/>
              <a:t>60</a:t>
            </a:r>
            <a:endParaRPr lang="en-US" sz="3200" dirty="0"/>
          </a:p>
        </p:txBody>
      </p:sp>
      <p:sp>
        <p:nvSpPr>
          <p:cNvPr id="21" name="TextBox 20">
            <a:extLst>
              <a:ext uri="{FF2B5EF4-FFF2-40B4-BE49-F238E27FC236}">
                <a16:creationId xmlns:a16="http://schemas.microsoft.com/office/drawing/2014/main" id="{6E07ED6C-5FDB-CD42-A040-9B429DBF10A9}"/>
              </a:ext>
            </a:extLst>
          </p:cNvPr>
          <p:cNvSpPr txBox="1"/>
          <p:nvPr/>
        </p:nvSpPr>
        <p:spPr>
          <a:xfrm>
            <a:off x="4736593" y="5629114"/>
            <a:ext cx="601447" cy="584775"/>
          </a:xfrm>
          <a:prstGeom prst="rect">
            <a:avLst/>
          </a:prstGeom>
          <a:noFill/>
        </p:spPr>
        <p:txBody>
          <a:bodyPr wrap="none" rtlCol="0">
            <a:spAutoFit/>
          </a:bodyPr>
          <a:lstStyle/>
          <a:p>
            <a:r>
              <a:rPr lang="en-US" altLang="zh-CN" sz="3200" dirty="0"/>
              <a:t>60</a:t>
            </a:r>
            <a:endParaRPr lang="en-US" sz="3200" dirty="0"/>
          </a:p>
        </p:txBody>
      </p:sp>
    </p:spTree>
    <p:extLst>
      <p:ext uri="{BB962C8B-B14F-4D97-AF65-F5344CB8AC3E}">
        <p14:creationId xmlns:p14="http://schemas.microsoft.com/office/powerpoint/2010/main" val="79650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2FDC-BF02-D74B-8575-6CFA546C6A7B}"/>
              </a:ext>
            </a:extLst>
          </p:cNvPr>
          <p:cNvSpPr>
            <a:spLocks noGrp="1"/>
          </p:cNvSpPr>
          <p:nvPr>
            <p:ph type="title"/>
          </p:nvPr>
        </p:nvSpPr>
        <p:spPr/>
        <p:txBody>
          <a:bodyPr/>
          <a:lstStyle/>
          <a:p>
            <a:r>
              <a:rPr lang="en-US" dirty="0"/>
              <a:t>Consistency</a:t>
            </a:r>
          </a:p>
        </p:txBody>
      </p:sp>
      <p:sp>
        <p:nvSpPr>
          <p:cNvPr id="3" name="Date Placeholder 2">
            <a:extLst>
              <a:ext uri="{FF2B5EF4-FFF2-40B4-BE49-F238E27FC236}">
                <a16:creationId xmlns:a16="http://schemas.microsoft.com/office/drawing/2014/main" id="{9B12135E-7048-F44C-9596-FD35AD76BE2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EAACD96-EFAA-C148-AD5F-09ABC4FB9F4D}"/>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D8A1D2B6-FE26-E84A-8F19-FD63393614AD}"/>
              </a:ext>
            </a:extLst>
          </p:cNvPr>
          <p:cNvPicPr>
            <a:picLocks noChangeAspect="1"/>
          </p:cNvPicPr>
          <p:nvPr/>
        </p:nvPicPr>
        <p:blipFill>
          <a:blip r:embed="rId2"/>
          <a:stretch>
            <a:fillRect/>
          </a:stretch>
        </p:blipFill>
        <p:spPr>
          <a:xfrm>
            <a:off x="2368550" y="2362200"/>
            <a:ext cx="4406900" cy="3003887"/>
          </a:xfrm>
          <a:prstGeom prst="rect">
            <a:avLst/>
          </a:prstGeom>
        </p:spPr>
      </p:pic>
      <p:pic>
        <p:nvPicPr>
          <p:cNvPr id="7" name="Picture 6">
            <a:extLst>
              <a:ext uri="{FF2B5EF4-FFF2-40B4-BE49-F238E27FC236}">
                <a16:creationId xmlns:a16="http://schemas.microsoft.com/office/drawing/2014/main" id="{BD14FCE0-FB44-B34D-A02E-B17E055BF9C7}"/>
              </a:ext>
            </a:extLst>
          </p:cNvPr>
          <p:cNvPicPr>
            <a:picLocks noChangeAspect="1"/>
          </p:cNvPicPr>
          <p:nvPr/>
        </p:nvPicPr>
        <p:blipFill>
          <a:blip r:embed="rId3"/>
          <a:stretch>
            <a:fillRect/>
          </a:stretch>
        </p:blipFill>
        <p:spPr>
          <a:xfrm>
            <a:off x="1295400" y="1828800"/>
            <a:ext cx="939800" cy="939800"/>
          </a:xfrm>
          <a:prstGeom prst="rect">
            <a:avLst/>
          </a:prstGeom>
        </p:spPr>
      </p:pic>
      <p:pic>
        <p:nvPicPr>
          <p:cNvPr id="8" name="Picture 7">
            <a:extLst>
              <a:ext uri="{FF2B5EF4-FFF2-40B4-BE49-F238E27FC236}">
                <a16:creationId xmlns:a16="http://schemas.microsoft.com/office/drawing/2014/main" id="{4361C850-54DA-E64D-8967-66F6448030C1}"/>
              </a:ext>
            </a:extLst>
          </p:cNvPr>
          <p:cNvPicPr>
            <a:picLocks noChangeAspect="1"/>
          </p:cNvPicPr>
          <p:nvPr/>
        </p:nvPicPr>
        <p:blipFill>
          <a:blip r:embed="rId3"/>
          <a:stretch>
            <a:fillRect/>
          </a:stretch>
        </p:blipFill>
        <p:spPr>
          <a:xfrm>
            <a:off x="6882296" y="1676400"/>
            <a:ext cx="939800" cy="939800"/>
          </a:xfrm>
          <a:prstGeom prst="rect">
            <a:avLst/>
          </a:prstGeom>
        </p:spPr>
      </p:pic>
      <p:pic>
        <p:nvPicPr>
          <p:cNvPr id="9" name="Picture 8">
            <a:extLst>
              <a:ext uri="{FF2B5EF4-FFF2-40B4-BE49-F238E27FC236}">
                <a16:creationId xmlns:a16="http://schemas.microsoft.com/office/drawing/2014/main" id="{90072C0D-B839-1347-8216-14E6E896D5D3}"/>
              </a:ext>
            </a:extLst>
          </p:cNvPr>
          <p:cNvPicPr>
            <a:picLocks noChangeAspect="1"/>
          </p:cNvPicPr>
          <p:nvPr/>
        </p:nvPicPr>
        <p:blipFill>
          <a:blip r:embed="rId3"/>
          <a:stretch>
            <a:fillRect/>
          </a:stretch>
        </p:blipFill>
        <p:spPr>
          <a:xfrm>
            <a:off x="5397559" y="5599430"/>
            <a:ext cx="939800" cy="939800"/>
          </a:xfrm>
          <a:prstGeom prst="rect">
            <a:avLst/>
          </a:prstGeom>
        </p:spPr>
      </p:pic>
      <p:pic>
        <p:nvPicPr>
          <p:cNvPr id="11" name="Picture 10">
            <a:extLst>
              <a:ext uri="{FF2B5EF4-FFF2-40B4-BE49-F238E27FC236}">
                <a16:creationId xmlns:a16="http://schemas.microsoft.com/office/drawing/2014/main" id="{7719F877-DEA8-F549-A50E-0355BD46CA08}"/>
              </a:ext>
            </a:extLst>
          </p:cNvPr>
          <p:cNvPicPr>
            <a:picLocks noChangeAspect="1"/>
          </p:cNvPicPr>
          <p:nvPr/>
        </p:nvPicPr>
        <p:blipFill>
          <a:blip r:embed="rId4"/>
          <a:stretch>
            <a:fillRect/>
          </a:stretch>
        </p:blipFill>
        <p:spPr>
          <a:xfrm>
            <a:off x="914400" y="2848143"/>
            <a:ext cx="1016000" cy="1016000"/>
          </a:xfrm>
          <a:prstGeom prst="rect">
            <a:avLst/>
          </a:prstGeom>
        </p:spPr>
      </p:pic>
      <p:pic>
        <p:nvPicPr>
          <p:cNvPr id="12" name="Picture 11">
            <a:extLst>
              <a:ext uri="{FF2B5EF4-FFF2-40B4-BE49-F238E27FC236}">
                <a16:creationId xmlns:a16="http://schemas.microsoft.com/office/drawing/2014/main" id="{4ADE4D1A-E36C-C947-ADC8-C3CA7E911692}"/>
              </a:ext>
            </a:extLst>
          </p:cNvPr>
          <p:cNvPicPr>
            <a:picLocks noChangeAspect="1"/>
          </p:cNvPicPr>
          <p:nvPr/>
        </p:nvPicPr>
        <p:blipFill>
          <a:blip r:embed="rId4"/>
          <a:stretch>
            <a:fillRect/>
          </a:stretch>
        </p:blipFill>
        <p:spPr>
          <a:xfrm>
            <a:off x="7391400" y="2758661"/>
            <a:ext cx="1016000" cy="1016000"/>
          </a:xfrm>
          <a:prstGeom prst="rect">
            <a:avLst/>
          </a:prstGeom>
        </p:spPr>
      </p:pic>
      <p:pic>
        <p:nvPicPr>
          <p:cNvPr id="13" name="Picture 12">
            <a:extLst>
              <a:ext uri="{FF2B5EF4-FFF2-40B4-BE49-F238E27FC236}">
                <a16:creationId xmlns:a16="http://schemas.microsoft.com/office/drawing/2014/main" id="{01F8C4E3-9700-BE47-8638-50FA49B7F205}"/>
              </a:ext>
            </a:extLst>
          </p:cNvPr>
          <p:cNvPicPr>
            <a:picLocks noChangeAspect="1"/>
          </p:cNvPicPr>
          <p:nvPr/>
        </p:nvPicPr>
        <p:blipFill>
          <a:blip r:embed="rId4"/>
          <a:stretch>
            <a:fillRect/>
          </a:stretch>
        </p:blipFill>
        <p:spPr>
          <a:xfrm>
            <a:off x="6354640" y="4905502"/>
            <a:ext cx="1016000" cy="1016000"/>
          </a:xfrm>
          <a:prstGeom prst="rect">
            <a:avLst/>
          </a:prstGeom>
        </p:spPr>
      </p:pic>
      <p:pic>
        <p:nvPicPr>
          <p:cNvPr id="15" name="Picture 14">
            <a:extLst>
              <a:ext uri="{FF2B5EF4-FFF2-40B4-BE49-F238E27FC236}">
                <a16:creationId xmlns:a16="http://schemas.microsoft.com/office/drawing/2014/main" id="{753504E1-E9D4-6E49-84EE-178FB760FBF9}"/>
              </a:ext>
            </a:extLst>
          </p:cNvPr>
          <p:cNvPicPr>
            <a:picLocks noChangeAspect="1"/>
          </p:cNvPicPr>
          <p:nvPr/>
        </p:nvPicPr>
        <p:blipFill>
          <a:blip r:embed="rId5"/>
          <a:stretch>
            <a:fillRect/>
          </a:stretch>
        </p:blipFill>
        <p:spPr>
          <a:xfrm>
            <a:off x="3167188" y="165"/>
            <a:ext cx="1142890" cy="1142890"/>
          </a:xfrm>
          <a:prstGeom prst="rect">
            <a:avLst/>
          </a:prstGeom>
        </p:spPr>
      </p:pic>
      <p:sp>
        <p:nvSpPr>
          <p:cNvPr id="16" name="TextBox 15">
            <a:extLst>
              <a:ext uri="{FF2B5EF4-FFF2-40B4-BE49-F238E27FC236}">
                <a16:creationId xmlns:a16="http://schemas.microsoft.com/office/drawing/2014/main" id="{E9C49D9A-2E5B-5E4E-A369-BF00C829D1CB}"/>
              </a:ext>
            </a:extLst>
          </p:cNvPr>
          <p:cNvSpPr txBox="1"/>
          <p:nvPr/>
        </p:nvSpPr>
        <p:spPr>
          <a:xfrm>
            <a:off x="285547" y="3063755"/>
            <a:ext cx="601447" cy="584775"/>
          </a:xfrm>
          <a:prstGeom prst="rect">
            <a:avLst/>
          </a:prstGeom>
          <a:noFill/>
        </p:spPr>
        <p:txBody>
          <a:bodyPr wrap="none" rtlCol="0">
            <a:spAutoFit/>
          </a:bodyPr>
          <a:lstStyle/>
          <a:p>
            <a:r>
              <a:rPr lang="en-US" altLang="zh-CN" sz="3200" dirty="0"/>
              <a:t>19</a:t>
            </a:r>
            <a:endParaRPr lang="en-US" sz="3200" dirty="0"/>
          </a:p>
        </p:txBody>
      </p:sp>
      <p:sp>
        <p:nvSpPr>
          <p:cNvPr id="17" name="TextBox 16">
            <a:extLst>
              <a:ext uri="{FF2B5EF4-FFF2-40B4-BE49-F238E27FC236}">
                <a16:creationId xmlns:a16="http://schemas.microsoft.com/office/drawing/2014/main" id="{153B75A1-9103-BB42-8505-9E91795C6C97}"/>
              </a:ext>
            </a:extLst>
          </p:cNvPr>
          <p:cNvSpPr txBox="1"/>
          <p:nvPr/>
        </p:nvSpPr>
        <p:spPr>
          <a:xfrm>
            <a:off x="6882296" y="5787864"/>
            <a:ext cx="601447" cy="584775"/>
          </a:xfrm>
          <a:prstGeom prst="rect">
            <a:avLst/>
          </a:prstGeom>
          <a:noFill/>
        </p:spPr>
        <p:txBody>
          <a:bodyPr wrap="none" rtlCol="0">
            <a:spAutoFit/>
          </a:bodyPr>
          <a:lstStyle/>
          <a:p>
            <a:r>
              <a:rPr lang="en-US" altLang="zh-CN" sz="3200" dirty="0"/>
              <a:t>10</a:t>
            </a:r>
            <a:endParaRPr lang="en-US" sz="3200" dirty="0"/>
          </a:p>
        </p:txBody>
      </p:sp>
      <p:sp>
        <p:nvSpPr>
          <p:cNvPr id="18" name="TextBox 17">
            <a:extLst>
              <a:ext uri="{FF2B5EF4-FFF2-40B4-BE49-F238E27FC236}">
                <a16:creationId xmlns:a16="http://schemas.microsoft.com/office/drawing/2014/main" id="{D4F5BC13-1438-994B-92F9-E9DEF3F359F5}"/>
              </a:ext>
            </a:extLst>
          </p:cNvPr>
          <p:cNvSpPr txBox="1"/>
          <p:nvPr/>
        </p:nvSpPr>
        <p:spPr>
          <a:xfrm>
            <a:off x="8440530" y="2974273"/>
            <a:ext cx="601447" cy="584775"/>
          </a:xfrm>
          <a:prstGeom prst="rect">
            <a:avLst/>
          </a:prstGeom>
          <a:noFill/>
        </p:spPr>
        <p:txBody>
          <a:bodyPr wrap="none" rtlCol="0">
            <a:spAutoFit/>
          </a:bodyPr>
          <a:lstStyle/>
          <a:p>
            <a:r>
              <a:rPr lang="en-US" altLang="zh-CN" sz="3200" dirty="0"/>
              <a:t>30</a:t>
            </a:r>
            <a:endParaRPr lang="en-US" sz="3200" dirty="0"/>
          </a:p>
        </p:txBody>
      </p:sp>
      <p:sp>
        <p:nvSpPr>
          <p:cNvPr id="19" name="TextBox 18">
            <a:extLst>
              <a:ext uri="{FF2B5EF4-FFF2-40B4-BE49-F238E27FC236}">
                <a16:creationId xmlns:a16="http://schemas.microsoft.com/office/drawing/2014/main" id="{2F836E0A-B862-1846-83CC-2AAC45213154}"/>
              </a:ext>
            </a:extLst>
          </p:cNvPr>
          <p:cNvSpPr txBox="1"/>
          <p:nvPr/>
        </p:nvSpPr>
        <p:spPr>
          <a:xfrm>
            <a:off x="1091077" y="1269544"/>
            <a:ext cx="1348446" cy="584775"/>
          </a:xfrm>
          <a:prstGeom prst="rect">
            <a:avLst/>
          </a:prstGeom>
          <a:noFill/>
        </p:spPr>
        <p:txBody>
          <a:bodyPr wrap="none" rtlCol="0">
            <a:spAutoFit/>
          </a:bodyPr>
          <a:lstStyle/>
          <a:p>
            <a:r>
              <a:rPr lang="en-US" altLang="zh-CN" sz="3200" dirty="0"/>
              <a:t>60-&gt;59</a:t>
            </a:r>
            <a:endParaRPr lang="en-US" sz="3200" dirty="0"/>
          </a:p>
        </p:txBody>
      </p:sp>
      <p:sp>
        <p:nvSpPr>
          <p:cNvPr id="20" name="TextBox 19">
            <a:extLst>
              <a:ext uri="{FF2B5EF4-FFF2-40B4-BE49-F238E27FC236}">
                <a16:creationId xmlns:a16="http://schemas.microsoft.com/office/drawing/2014/main" id="{5A001AAE-ADF9-8D41-9C76-F63201B74CD3}"/>
              </a:ext>
            </a:extLst>
          </p:cNvPr>
          <p:cNvSpPr txBox="1"/>
          <p:nvPr/>
        </p:nvSpPr>
        <p:spPr>
          <a:xfrm>
            <a:off x="6696417" y="1142835"/>
            <a:ext cx="1348446" cy="1077218"/>
          </a:xfrm>
          <a:prstGeom prst="rect">
            <a:avLst/>
          </a:prstGeom>
          <a:noFill/>
        </p:spPr>
        <p:txBody>
          <a:bodyPr wrap="none" rtlCol="0">
            <a:spAutoFit/>
          </a:bodyPr>
          <a:lstStyle/>
          <a:p>
            <a:r>
              <a:rPr lang="en-US" altLang="zh-CN" sz="3200" dirty="0"/>
              <a:t>60-&gt;59</a:t>
            </a:r>
            <a:endParaRPr lang="en-US" sz="3200" dirty="0"/>
          </a:p>
          <a:p>
            <a:endParaRPr lang="en-US" sz="3200" dirty="0"/>
          </a:p>
        </p:txBody>
      </p:sp>
      <p:sp>
        <p:nvSpPr>
          <p:cNvPr id="21" name="TextBox 20">
            <a:extLst>
              <a:ext uri="{FF2B5EF4-FFF2-40B4-BE49-F238E27FC236}">
                <a16:creationId xmlns:a16="http://schemas.microsoft.com/office/drawing/2014/main" id="{6E07ED6C-5FDB-CD42-A040-9B429DBF10A9}"/>
              </a:ext>
            </a:extLst>
          </p:cNvPr>
          <p:cNvSpPr txBox="1"/>
          <p:nvPr/>
        </p:nvSpPr>
        <p:spPr>
          <a:xfrm>
            <a:off x="3948651" y="5704582"/>
            <a:ext cx="1348446" cy="1077218"/>
          </a:xfrm>
          <a:prstGeom prst="rect">
            <a:avLst/>
          </a:prstGeom>
          <a:noFill/>
        </p:spPr>
        <p:txBody>
          <a:bodyPr wrap="none" rtlCol="0">
            <a:spAutoFit/>
          </a:bodyPr>
          <a:lstStyle/>
          <a:p>
            <a:r>
              <a:rPr lang="en-US" altLang="zh-CN" sz="3200" dirty="0"/>
              <a:t>60-&gt;59</a:t>
            </a:r>
            <a:endParaRPr lang="en-US" sz="3200" dirty="0"/>
          </a:p>
          <a:p>
            <a:endParaRPr lang="en-US" sz="3200" dirty="0"/>
          </a:p>
        </p:txBody>
      </p:sp>
    </p:spTree>
    <p:extLst>
      <p:ext uri="{BB962C8B-B14F-4D97-AF65-F5344CB8AC3E}">
        <p14:creationId xmlns:p14="http://schemas.microsoft.com/office/powerpoint/2010/main" val="59590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B2ED-438C-CC48-A6DB-6CDD241E5B36}"/>
              </a:ext>
            </a:extLst>
          </p:cNvPr>
          <p:cNvSpPr>
            <a:spLocks noGrp="1"/>
          </p:cNvSpPr>
          <p:nvPr>
            <p:ph type="title"/>
          </p:nvPr>
        </p:nvSpPr>
        <p:spPr/>
        <p:txBody>
          <a:bodyPr/>
          <a:lstStyle/>
          <a:p>
            <a:r>
              <a:rPr lang="en-US" dirty="0"/>
              <a:t>Availability</a:t>
            </a:r>
          </a:p>
        </p:txBody>
      </p:sp>
      <p:sp>
        <p:nvSpPr>
          <p:cNvPr id="3" name="Date Placeholder 2">
            <a:extLst>
              <a:ext uri="{FF2B5EF4-FFF2-40B4-BE49-F238E27FC236}">
                <a16:creationId xmlns:a16="http://schemas.microsoft.com/office/drawing/2014/main" id="{504848E8-9194-B34D-BD55-C9ECA93F2F4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A12534F-BF8A-C34D-AB1C-88FDE269996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C046187-632B-8F44-A7E7-190483181D84}"/>
              </a:ext>
            </a:extLst>
          </p:cNvPr>
          <p:cNvSpPr>
            <a:spLocks noGrp="1"/>
          </p:cNvSpPr>
          <p:nvPr>
            <p:ph sz="quarter" idx="1"/>
          </p:nvPr>
        </p:nvSpPr>
        <p:spPr/>
        <p:txBody>
          <a:bodyPr/>
          <a:lstStyle/>
          <a:p>
            <a:r>
              <a:rPr lang="en-US" dirty="0"/>
              <a:t>Availability means that the services provided by the system are always available and can respond to user requests immediately</a:t>
            </a:r>
          </a:p>
          <a:p>
            <a:endParaRPr lang="en-US" dirty="0"/>
          </a:p>
          <a:p>
            <a:r>
              <a:rPr lang="en-US" dirty="0"/>
              <a:t>E.g., server can response to user whenever the user sends requests to server A, or B, or C.</a:t>
            </a:r>
          </a:p>
        </p:txBody>
      </p:sp>
    </p:spTree>
    <p:extLst>
      <p:ext uri="{BB962C8B-B14F-4D97-AF65-F5344CB8AC3E}">
        <p14:creationId xmlns:p14="http://schemas.microsoft.com/office/powerpoint/2010/main" val="3140669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37766</TotalTime>
  <Words>1571</Words>
  <Application>Microsoft Macintosh PowerPoint</Application>
  <PresentationFormat>On-screen Show (4:3)</PresentationFormat>
  <Paragraphs>281</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Wingdings</vt:lpstr>
      <vt:lpstr>Wingdings 3</vt:lpstr>
      <vt:lpstr>Origin</vt:lpstr>
      <vt:lpstr>CS 7172 Parallel and Distributed Computation  CAP</vt:lpstr>
      <vt:lpstr>Outline</vt:lpstr>
      <vt:lpstr>Data in Distributed System</vt:lpstr>
      <vt:lpstr>Data in Distributed System</vt:lpstr>
      <vt:lpstr>CAP</vt:lpstr>
      <vt:lpstr>CAP: consistency, availability, partition tolerance</vt:lpstr>
      <vt:lpstr>Consistency</vt:lpstr>
      <vt:lpstr>Consistency</vt:lpstr>
      <vt:lpstr>Availability</vt:lpstr>
      <vt:lpstr>Availability: when a user sends a query request </vt:lpstr>
      <vt:lpstr>Partition tolerance</vt:lpstr>
      <vt:lpstr>Partition tolerance</vt:lpstr>
      <vt:lpstr>Network partition</vt:lpstr>
      <vt:lpstr>Partition tolerance</vt:lpstr>
      <vt:lpstr>CAP theorem</vt:lpstr>
      <vt:lpstr>Example: what is CAP and why at most two of CAP exist</vt:lpstr>
      <vt:lpstr>Example: What is CAP and why at most two of CAP exist</vt:lpstr>
      <vt:lpstr>Example: What is CAP and why at most two of CAP exist</vt:lpstr>
      <vt:lpstr>Example: What is CAP and why at most two of CAP exist</vt:lpstr>
      <vt:lpstr>Example: Why only at most two of CAP exist</vt:lpstr>
      <vt:lpstr>Example: Why only at most two of CAP exist</vt:lpstr>
      <vt:lpstr>Example: Why only at most two of CAP exist</vt:lpstr>
      <vt:lpstr>Example: Why only at most two of CAP exist</vt:lpstr>
      <vt:lpstr>Example: Why only at most two of CAP exist</vt:lpstr>
      <vt:lpstr>Example: Why only at most two of CAP exist</vt:lpstr>
      <vt:lpstr>Example: Why only at most two of CAP exist</vt:lpstr>
      <vt:lpstr>Option 1: guarantee Consistency and sacrifice Availability</vt:lpstr>
      <vt:lpstr>Option 2: guarantee Availability and sacrifice Consistency and</vt:lpstr>
      <vt:lpstr>CAP theorem</vt:lpstr>
      <vt:lpstr>CAP theorem</vt:lpstr>
      <vt:lpstr>Guarantee CA, Sacrifice P</vt:lpstr>
      <vt:lpstr>Guarantee CP, Sacrifice A</vt:lpstr>
      <vt:lpstr>Systems to guarantee CP</vt:lpstr>
      <vt:lpstr>Systems to guarantee CP</vt:lpstr>
      <vt:lpstr>Systems to guarantee CP</vt:lpstr>
      <vt:lpstr>Systems to guarantee CP</vt:lpstr>
      <vt:lpstr>Guarantee AP, Sacrifice C</vt:lpstr>
      <vt:lpstr>Guarantee AP, Sacrifice C</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2020-04-15T20:28:50Z</dcterms:modified>
</cp:coreProperties>
</file>